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8" r:id="rId13"/>
    <p:sldId id="269" r:id="rId14"/>
    <p:sldId id="270" r:id="rId15"/>
    <p:sldId id="266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4000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2805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0597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1044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30568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97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45675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5802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9019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18181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79867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306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23705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8966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81362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5381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84437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CE3C4E-995D-4367-8FBF-618CA97AFE78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AB39AE-262E-4827-BD3E-CE380BF52D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864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9863"/>
            <a:ext cx="12192000" cy="208363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BULLISMO </a:t>
            </a:r>
            <a:b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CYBErBULLISMO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48" y="3332475"/>
            <a:ext cx="3779500" cy="28222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32" y="3332475"/>
            <a:ext cx="3123736" cy="2789569"/>
          </a:xfrm>
          <a:prstGeom prst="rect">
            <a:avLst/>
          </a:prstGeom>
        </p:spPr>
      </p:pic>
      <p:pic>
        <p:nvPicPr>
          <p:cNvPr id="3" name="Il bullo citrullo  Canzoni per bambini  Video animat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>
                  <p14:fade in="250" out="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7" name="Il bullo citrullo  Canzoni per bambini  Video animat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>
                  <p14:fade out="7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8" name="Il bullo citrullo  Canzoni per bambini  Video animat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>
                  <p14:fade out="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037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0000" numSld="999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105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2771" y="-1357277"/>
            <a:ext cx="5776576" cy="9542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105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49" y="480881"/>
            <a:ext cx="6221114" cy="5889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779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30" y="451104"/>
            <a:ext cx="6078534" cy="5918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963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69" y="515724"/>
            <a:ext cx="4795046" cy="5853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4855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40" y="451618"/>
            <a:ext cx="6533314" cy="5862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403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826917">
            <a:off x="2023192" y="2528065"/>
            <a:ext cx="77153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CLASSE QUARTA SEZ. A</a:t>
            </a:r>
          </a:p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PLESSO DI RIPALIMOSANI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8535" y="5882326"/>
            <a:ext cx="559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1"/>
                </a:solidFill>
              </a:rPr>
              <a:t>ANNO SCOLASTICO 2017-2018</a:t>
            </a:r>
            <a:endParaRPr lang="it-IT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360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3396" y="359764"/>
            <a:ext cx="6970428" cy="6013381"/>
          </a:xfrm>
          <a:prstGeom prst="rect">
            <a:avLst/>
          </a:prstGeom>
        </p:spPr>
      </p:pic>
      <p:pic>
        <p:nvPicPr>
          <p:cNvPr id="3" name="Immagine 2" descr="facc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0026" y="401534"/>
            <a:ext cx="1425627" cy="844635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77718" y="2233534"/>
            <a:ext cx="43021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FINE</a:t>
            </a:r>
            <a:endParaRPr lang="it-IT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8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5318" y="621411"/>
            <a:ext cx="9923488" cy="955450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COS’è  il  bullismo ?</a:t>
            </a:r>
            <a:endParaRPr lang="it-IT" dirty="0">
              <a:solidFill>
                <a:srgbClr val="00B0F0"/>
              </a:solidFill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94871" y="1558978"/>
            <a:ext cx="11812249" cy="14690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1400" cap="none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IL TERMINE «BULLISMO» È  UTILIZZATO  PER  INDICARE  UN  INSIEME  DI  COMPORTAMENTI  VIOLENTI, RIPETUTI NEL CORSO DEL TEMPO E CON INTENZIONE, NEI CONFRONTI DI PERSONE CONSIDERATE DEBOLI E INCAPACI DI DIFENDERSI. E’ UN FENOMENO MOLTO DIFFUSO TRA GLI ADOLESCENTI E SI DIFFONDE SEMPRE DI PIU’ NELLE SCUOLE.</a:t>
            </a:r>
          </a:p>
          <a:p>
            <a:pPr marL="0" indent="0">
              <a:lnSpc>
                <a:spcPct val="150000"/>
              </a:lnSpc>
              <a:buNone/>
            </a:pPr>
            <a:endParaRPr lang="it-IT" cap="none" dirty="0"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55" y="3227294"/>
            <a:ext cx="4781006" cy="2826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4372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79883"/>
            <a:ext cx="10364451" cy="1364104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è IL BULLO ?</a:t>
            </a:r>
            <a:endParaRPr lang="it-IT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79882" y="1304145"/>
            <a:ext cx="11737298" cy="233552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it-IT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IL BULLO è COLUI CHE FA DEL MALE E OFFENDE UNA PERSONA Più DEBOLE E LO FA IN MODO: </a:t>
            </a:r>
          </a:p>
          <a:p>
            <a:r>
              <a:rPr lang="it-IT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INTENZIONALE </a:t>
            </a:r>
          </a:p>
          <a:p>
            <a:r>
              <a:rPr lang="it-IT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Ripetitivo</a:t>
            </a:r>
          </a:p>
          <a:p>
            <a:pPr>
              <a:buNone/>
            </a:pPr>
            <a:r>
              <a:rPr lang="it-IT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Il bullo non agisce mai da solo. </a:t>
            </a:r>
          </a:p>
          <a:p>
            <a:pPr>
              <a:buNone/>
            </a:pPr>
            <a:r>
              <a:rPr lang="it-IT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E’ molto temuto dalle vittime che hanno paura di denunciarlo  o di raccontare le violenze fisiche subite. </a:t>
            </a:r>
          </a:p>
          <a:p>
            <a:pPr>
              <a:buNone/>
            </a:pPr>
            <a:r>
              <a:rPr lang="it-IT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per questo motivo il bullo continua ad avere atteggiamenti aggressivi.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53" y="3932594"/>
            <a:ext cx="4006341" cy="2755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0415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254834"/>
            <a:ext cx="10364451" cy="794478"/>
          </a:xfrm>
        </p:spPr>
        <p:txBody>
          <a:bodyPr/>
          <a:lstStyle/>
          <a:p>
            <a:r>
              <a:rPr lang="it-IT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</a:t>
            </a:r>
            <a:r>
              <a:rPr lang="it-IT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FARE IL BULLO?</a:t>
            </a:r>
            <a:endParaRPr lang="it-IT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99803" y="1064302"/>
            <a:ext cx="10977797" cy="317791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IL  BULLO  SI  COMPORTA  IN QUESTO modo per vari motivi:</a:t>
            </a:r>
          </a:p>
          <a:p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gelosia  </a:t>
            </a:r>
          </a:p>
          <a:p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sembrare </a:t>
            </a:r>
            <a:r>
              <a:rPr lang="it-IT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piu’</a:t>
            </a:r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forte</a:t>
            </a:r>
          </a:p>
          <a:p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Problemi FAMILIARI</a:t>
            </a:r>
          </a:p>
          <a:p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Problemi PERSONALI</a:t>
            </a:r>
          </a:p>
          <a:p>
            <a:r>
              <a:rPr lang="it-IT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Perche’</a:t>
            </a:r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non riesce ad esprimersi in un altro modo</a:t>
            </a:r>
          </a:p>
          <a:p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Non riesce ad ambientarsi</a:t>
            </a:r>
          </a:p>
          <a:p>
            <a:r>
              <a:rPr lang="it-I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Vuole attirare l’attenzione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19" y="3532467"/>
            <a:ext cx="4392118" cy="2568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8681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284814"/>
            <a:ext cx="10364451" cy="944380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è LA VITTIMA ?</a:t>
            </a:r>
            <a:endParaRPr lang="it-IT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09861" y="1319135"/>
            <a:ext cx="11740091" cy="169303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  VITTIMA  SUBISCE   violenze e ripetute umiliazioni. </a:t>
            </a:r>
          </a:p>
          <a:p>
            <a:pPr algn="just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Soffre in silenzio, si isola, si colpevolizza e arriva anche ad abbandonare la scuola e nei casi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piu’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gravi si suicida. </a:t>
            </a:r>
          </a:p>
          <a:p>
            <a:pPr algn="just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silenzio della vittima diventa una barriera per poter combattere il bullismo.</a:t>
            </a:r>
          </a:p>
          <a:p>
            <a:pPr algn="just">
              <a:buNone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35" y="3173530"/>
            <a:ext cx="7620000" cy="3161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5723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154243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CYBERBULLISMO</a:t>
            </a:r>
            <a:endParaRPr lang="it-IT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9647" y="1228165"/>
            <a:ext cx="11157972" cy="20546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CYBERBULLISMO è  IL  BULLISMO  CHE   AVVIENE   SUI   SOCIAL NETWORK :</a:t>
            </a:r>
          </a:p>
          <a:p>
            <a:pPr marL="0" indent="0" algn="just"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TWITTER, INSTAGRAM,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MeSSaNGER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FACEBOOK,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WHATSAPP…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0" indent="0" algn="just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cyberbullismo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e’ molto grave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perche’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pochissimo tempo le vittime possono avere la propria reputazione danneggiata.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41" y="4918528"/>
            <a:ext cx="1423034" cy="15343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14" y="3743690"/>
            <a:ext cx="2140131" cy="19420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98" y="2948671"/>
            <a:ext cx="2179679" cy="3134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9531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239843"/>
            <a:ext cx="10364451" cy="1244183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COMBATTEre</a:t>
            </a:r>
            <a:r>
              <a:rPr lang="it-IT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 BULLISMO E il </a:t>
            </a:r>
            <a:r>
              <a:rPr lang="it-IT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cyberbullismo</a:t>
            </a:r>
            <a:r>
              <a:rPr lang="it-IT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it-IT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1255060"/>
            <a:ext cx="12192000" cy="4371248"/>
          </a:xfrm>
        </p:spPr>
        <p:txBody>
          <a:bodyPr/>
          <a:lstStyle/>
          <a:p>
            <a:pPr algn="just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 COMBATTERE IL  BULLISMO  SERVE :</a:t>
            </a: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  PREVENZIONE  CON  LA  QUALE  scoraggiare COMPORTAMENTI  DI  PREPOTENZA  E  LA  COLLABORAZIONE  TRA  SCUOLA e  FAMIGLIA. </a:t>
            </a: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Bisogna educare i propri figli al rispetto degli altri.</a:t>
            </a: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Provare ad ignorare i comportamenti del bullo.</a:t>
            </a: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Provare a dire basta in modo chiaro e sicuro.</a:t>
            </a: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farsi vedere infastiditi o arrabbiati per quello che sta DICENDO o sta facendo il bullo.</a:t>
            </a: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reagire allo stesso modo.</a:t>
            </a: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Evitare di stare da soli.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12" y="3869776"/>
            <a:ext cx="4925940" cy="252103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12273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66" y="-952965"/>
            <a:ext cx="6248400" cy="8602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2288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0035" y="-103399"/>
            <a:ext cx="5936466" cy="6950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5778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394</TotalTime>
  <Words>363</Words>
  <Application>Microsoft Office PowerPoint</Application>
  <PresentationFormat>Personalizzato</PresentationFormat>
  <Paragraphs>45</Paragraphs>
  <Slides>17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Goccia</vt:lpstr>
      <vt:lpstr>BULLISMO  E CYBErBULLISMO </vt:lpstr>
      <vt:lpstr>COS’è  il  bullismo ?</vt:lpstr>
      <vt:lpstr>CHI è IL BULLO ?</vt:lpstr>
      <vt:lpstr>PERCHé FARE IL BULLO?</vt:lpstr>
      <vt:lpstr>CHI è LA VITTIMA ?</vt:lpstr>
      <vt:lpstr>IL CYBERBULLISMO</vt:lpstr>
      <vt:lpstr>COME COMBATTEre IL  BULLISMO E il cyberbullismo ?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BULLISMO  E CYBER BULLISMO</dc:title>
  <dc:creator>Utente Windows</dc:creator>
  <cp:lastModifiedBy>Maestre</cp:lastModifiedBy>
  <cp:revision>76</cp:revision>
  <dcterms:created xsi:type="dcterms:W3CDTF">2018-04-13T11:51:08Z</dcterms:created>
  <dcterms:modified xsi:type="dcterms:W3CDTF">2018-04-18T06:55:30Z</dcterms:modified>
</cp:coreProperties>
</file>