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6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80" r:id="rId21"/>
    <p:sldId id="281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3134-9898-42E5-B8DF-38E17128CBE2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632E-447B-4C8F-A110-03C7D3390E8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Scuola dell’Infanzia Statale di </a:t>
            </a:r>
            <a:br>
              <a:rPr lang="it-IT" b="1" dirty="0" smtClean="0"/>
            </a:br>
            <a:r>
              <a:rPr lang="it-IT" b="1" dirty="0" err="1" smtClean="0"/>
              <a:t>Ripalimosani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100" b="1" i="1" dirty="0" smtClean="0">
                <a:solidFill>
                  <a:schemeClr val="tx1"/>
                </a:solidFill>
              </a:rPr>
              <a:t>Anno scolastico 2015/ 2016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Progetto U.N.E.S.C.O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b="1" u="sng" dirty="0" smtClean="0">
                <a:solidFill>
                  <a:schemeClr val="tx1"/>
                </a:solidFill>
              </a:rPr>
              <a:t>“Io e gli altri insieme per … esplorare, conoscere, rispettare e valorizzare l’ambiente che ci circonda"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IMG3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IMG3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IMG3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Alla scoperta di racconti e canti  della storia e della tradizione locale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it-IT" b="1" dirty="0" smtClean="0"/>
              <a:t>“</a:t>
            </a:r>
            <a:r>
              <a:rPr lang="it-IT" b="1" i="1" dirty="0" smtClean="0"/>
              <a:t>LA RIVOLTA DEL GRANO</a:t>
            </a:r>
            <a:r>
              <a:rPr lang="it-IT" b="1" dirty="0" smtClean="0"/>
              <a:t>”</a:t>
            </a:r>
          </a:p>
          <a:p>
            <a:pPr algn="just">
              <a:buNone/>
            </a:pPr>
            <a:r>
              <a:rPr lang="it-IT" sz="2400" dirty="0" smtClean="0"/>
              <a:t>      Storia vera di un gruppo di donne, con a capo Rebecca </a:t>
            </a:r>
            <a:r>
              <a:rPr lang="it-IT" sz="2400" dirty="0" err="1" smtClean="0"/>
              <a:t>Camposarcuno</a:t>
            </a:r>
            <a:r>
              <a:rPr lang="it-IT" sz="2400" dirty="0" smtClean="0"/>
              <a:t>, che il nove marzo del 1920 organizzarono la </a:t>
            </a:r>
            <a:r>
              <a:rPr lang="it-IT" sz="2400" b="1" i="1" dirty="0" smtClean="0"/>
              <a:t>“</a:t>
            </a:r>
            <a:r>
              <a:rPr lang="it-IT" sz="2400" b="1" i="1" dirty="0" err="1" smtClean="0"/>
              <a:t>La</a:t>
            </a:r>
            <a:r>
              <a:rPr lang="it-IT" sz="2400" b="1" i="1" dirty="0" smtClean="0"/>
              <a:t> rivolta del grano</a:t>
            </a:r>
            <a:r>
              <a:rPr lang="it-IT" sz="2400" dirty="0" smtClean="0"/>
              <a:t>” contro i soprusi del governo locale che obbligava i contadini alla consegna di una certa quantità di grano destinata all’esercito.</a:t>
            </a:r>
            <a:endParaRPr lang="it-IT" sz="2400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3" name="Immagine 2" descr="CIMG3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Alcune immagini degli incontri con il maestro Mario Tanno che ha narrato agli alunni la storia della “Rivolta del grano”.</a:t>
            </a:r>
            <a:endParaRPr lang="it-IT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IMG3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MG3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IMG3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Immagine 4" descr="CIMG3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 Gli alunni hanno approfondito la conoscenza, dell’evento storico </a:t>
            </a:r>
            <a:r>
              <a:rPr lang="it-IT" sz="4000" b="1" dirty="0" err="1" smtClean="0"/>
              <a:t>ripese</a:t>
            </a:r>
            <a:r>
              <a:rPr lang="it-IT" sz="4000" b="1" dirty="0" smtClean="0"/>
              <a:t>, anche con la visione e l’analisi guidata di alcune fotografie e dell’intero filmato realizzati durante la rappresentazione di “</a:t>
            </a:r>
            <a:r>
              <a:rPr lang="it-IT" sz="4000" b="1" i="1" dirty="0" smtClean="0"/>
              <a:t>Rebecca – La rivolta del grano</a:t>
            </a:r>
            <a:r>
              <a:rPr lang="it-IT" sz="4000" b="1" dirty="0" smtClean="0"/>
              <a:t>”, scritta dallo storico Mario Tanno e diretta dal regista Massimo De Vita, il 14 agosto del 1982.</a:t>
            </a:r>
            <a:endParaRPr lang="it-IT" sz="4000" b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b="1" dirty="0" smtClean="0"/>
              <a:t>Al termine del percorso didattico, gli alunni hanno rappresentato l’episodio, diventando  i protagonisti della “Rivolta del grano”, durante la manifestazione di fine anno scolastico svoltasi </a:t>
            </a:r>
            <a:br>
              <a:rPr lang="it-IT" sz="2400" b="1" dirty="0" smtClean="0"/>
            </a:br>
            <a:r>
              <a:rPr lang="it-IT" sz="2400" b="1" dirty="0" smtClean="0"/>
              <a:t>il 03 giugno 2016.</a:t>
            </a:r>
            <a:endParaRPr lang="it-IT" sz="2400" b="1" dirty="0"/>
          </a:p>
        </p:txBody>
      </p:sp>
      <p:pic>
        <p:nvPicPr>
          <p:cNvPr id="6" name="Immagine 5" descr="CIMG3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432152" cy="4074114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181</Words>
  <Application>Microsoft Office PowerPoint</Application>
  <PresentationFormat>Presentazione su schermo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Scuola dell’Infanzia Statale di  Ripalimosani Anno scolastico 2015/ 2016 </vt:lpstr>
      <vt:lpstr>Alla scoperta di racconti e canti  della storia e della tradizione locale</vt:lpstr>
      <vt:lpstr>       Alcune immagini degli incontri con il maestro Mario Tanno che ha narrato agli alunni la storia della “Rivolta del grano”.</vt:lpstr>
      <vt:lpstr>Diapositiva 4</vt:lpstr>
      <vt:lpstr>Diapositiva 5</vt:lpstr>
      <vt:lpstr>Diapositiva 6</vt:lpstr>
      <vt:lpstr>Diapositiva 7</vt:lpstr>
      <vt:lpstr> Gli alunni hanno approfondito la conoscenza, dell’evento storico ripese, anche con la visione e l’analisi guidata di alcune fotografie e dell’intero filmato realizzati durante la rappresentazione di “Rebecca – La rivolta del grano”, scritta dallo storico Mario Tanno e diretta dal regista Massimo De Vita, il 14 agosto del 1982.</vt:lpstr>
      <vt:lpstr>Al termine del percorso didattico, gli alunni hanno rappresentato l’episodio, diventando  i protagonisti della “Rivolta del grano”, durante la manifestazione di fine anno scolastico svoltasi  il 03 giugno 2016.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Statale di  Ripalimosani Anno scolastico 2015/ 2016</dc:title>
  <dc:creator>Utente</dc:creator>
  <cp:lastModifiedBy>Preside</cp:lastModifiedBy>
  <cp:revision>24</cp:revision>
  <dcterms:created xsi:type="dcterms:W3CDTF">2016-05-18T15:45:54Z</dcterms:created>
  <dcterms:modified xsi:type="dcterms:W3CDTF">2016-06-07T11:23:23Z</dcterms:modified>
</cp:coreProperties>
</file>