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4" autoAdjust="0"/>
  </p:normalViewPr>
  <p:slideViewPr>
    <p:cSldViewPr>
      <p:cViewPr>
        <p:scale>
          <a:sx n="75" d="100"/>
          <a:sy n="75" d="100"/>
        </p:scale>
        <p:origin x="-99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22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4157-93FE-4E42-9133-80DC517ADF50}" type="datetimeFigureOut">
              <a:rPr lang="it-IT" smtClean="0"/>
              <a:pPr/>
              <a:t>21/06/2017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CEFC1-C58F-4E72-822E-C12158BE0BA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CEFC1-C58F-4E72-822E-C12158BE0BA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752E3-6905-492C-A2FD-209E332402E2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F28ACF-312A-41C0-8314-9189742375D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5C5BF-32C2-4AA5-B5A9-66541352C200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EEA02-5770-40CE-9D56-C38E4020388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2ED8D-7AA6-48C4-9551-2963E2673A10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2396F-74A6-436A-AB80-A64DB5ED1CD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7BE3F1E-B3E1-40C7-AC42-972BFDA1DEC0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46C609A-E7A5-4696-A461-52932439227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166F33-383B-4CAD-8A16-38E60A353595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0699-EDCC-4D83-9EDA-F895BB0F99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2AE278-FD20-4144-A709-9DFF3BADDDA0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D6553-BFEE-47B5-B604-283DC55EA0B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259EF-AC3F-4B87-BEE5-AFE02EB0833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EA819-1C67-45B6-BD93-31F93DA340DA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CC241D-2D67-4A22-B3CB-42807D8DB64F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E557E-CCC6-487A-99FB-6AFC1D9F6F3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45CE7-B53B-4139-981E-F2DD55D71440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DD59E-92CE-4E93-A2A1-8F2FD3F4C5E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C2FA57B-67C6-4051-8775-70C20E71A4A3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334B5B-1664-413B-BA07-AE60454F62A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D25FD-3921-43AA-8A5E-356CBAA1EE10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566FF2-4535-4ADD-8308-0251820C570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B17A80-12C9-425D-91F9-4ABCEB92A1A9}" type="datetimeFigureOut">
              <a:rPr lang="it-IT" smtClean="0"/>
              <a:pPr>
                <a:defRPr/>
              </a:pPr>
              <a:t>21/06/2017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934B1E-9A0C-4568-A9D7-68A4412EC14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-180528" y="220486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476672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3735616"/>
            <a:ext cx="55446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z="2400" b="1" dirty="0" smtClean="0">
                <a:solidFill>
                  <a:schemeClr val="bg1"/>
                </a:solidFill>
              </a:rPr>
              <a:t>La </a:t>
            </a:r>
            <a:r>
              <a:rPr lang="it-IT" sz="2400" b="1" dirty="0" smtClean="0">
                <a:solidFill>
                  <a:schemeClr val="bg1"/>
                </a:solidFill>
              </a:rPr>
              <a:t>Mascherata</a:t>
            </a:r>
            <a:r>
              <a:rPr lang="it-IT" sz="2400" dirty="0" smtClean="0">
                <a:solidFill>
                  <a:schemeClr val="bg1"/>
                </a:solidFill>
              </a:rPr>
              <a:t> di </a:t>
            </a:r>
            <a:r>
              <a:rPr lang="it-IT" sz="2400" b="1" dirty="0" err="1" smtClean="0">
                <a:solidFill>
                  <a:schemeClr val="bg1"/>
                </a:solidFill>
              </a:rPr>
              <a:t>Ripalimosani</a:t>
            </a:r>
            <a:r>
              <a:rPr lang="it-IT" sz="2400" b="1" dirty="0" smtClean="0">
                <a:solidFill>
                  <a:schemeClr val="bg1"/>
                </a:solidFill>
              </a:rPr>
              <a:t> è</a:t>
            </a:r>
            <a:r>
              <a:rPr lang="it-IT" sz="2400" dirty="0" smtClean="0">
                <a:solidFill>
                  <a:schemeClr val="bg1"/>
                </a:solidFill>
              </a:rPr>
              <a:t> una commedia musicale itinerante, </a:t>
            </a:r>
            <a:r>
              <a:rPr lang="it-IT" sz="2400" b="1" dirty="0" smtClean="0">
                <a:solidFill>
                  <a:schemeClr val="bg1"/>
                </a:solidFill>
              </a:rPr>
              <a:t>che</a:t>
            </a:r>
            <a:r>
              <a:rPr lang="it-IT" sz="2400" dirty="0" smtClean="0">
                <a:solidFill>
                  <a:schemeClr val="bg1"/>
                </a:solidFill>
              </a:rPr>
              <a:t> si ripete per 5 volte ("posate") nell'arco dell'ultima domenica del Carnevale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87624" y="2492896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LABORATORIO “La Mascherata”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In collaborazione con l’associazione culturale “ A </a:t>
            </a:r>
            <a:r>
              <a:rPr lang="it-IT" dirty="0" err="1" smtClean="0">
                <a:solidFill>
                  <a:srgbClr val="C00000"/>
                </a:solidFill>
              </a:rPr>
              <a:t>Peteke</a:t>
            </a:r>
            <a:r>
              <a:rPr lang="it-IT" dirty="0" smtClean="0">
                <a:solidFill>
                  <a:srgbClr val="C00000"/>
                </a:solidFill>
              </a:rPr>
              <a:t>” di </a:t>
            </a:r>
            <a:r>
              <a:rPr lang="it-IT" dirty="0" err="1" smtClean="0">
                <a:solidFill>
                  <a:srgbClr val="C00000"/>
                </a:solidFill>
              </a:rPr>
              <a:t>Ripalimosani</a:t>
            </a:r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564904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Il Laboratorio</a:t>
            </a:r>
            <a:endParaRPr lang="it-IT" sz="2400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2204864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periodo immediatamente prossimo al Carnevale gli alunni della scuola secondaria di </a:t>
            </a:r>
            <a:r>
              <a:rPr lang="it-IT" dirty="0" err="1" smtClean="0"/>
              <a:t>Ripalimosani</a:t>
            </a:r>
            <a:r>
              <a:rPr lang="it-IT" dirty="0" smtClean="0"/>
              <a:t> per le classi prima e seconda hanno partecipato ad un laboratorio per la costruzione di maschere di cartapesta da poter utilizzare durante la </a:t>
            </a:r>
            <a:r>
              <a:rPr lang="it-IT" dirty="0" err="1" smtClean="0"/>
              <a:t>sfliata</a:t>
            </a:r>
            <a:r>
              <a:rPr lang="it-IT" dirty="0" smtClean="0"/>
              <a:t> della Mascherata svoltasi a </a:t>
            </a:r>
            <a:r>
              <a:rPr lang="it-IT" dirty="0" err="1" smtClean="0"/>
              <a:t>Ripalimosani</a:t>
            </a:r>
            <a:r>
              <a:rPr lang="it-IT" dirty="0" smtClean="0"/>
              <a:t> il 25 febbraio 2017</a:t>
            </a:r>
          </a:p>
          <a:p>
            <a:endParaRPr lang="it-IT" dirty="0" smtClean="0"/>
          </a:p>
          <a:p>
            <a:r>
              <a:rPr lang="it-IT" dirty="0" smtClean="0"/>
              <a:t>Le maschere denominate “</a:t>
            </a:r>
            <a:r>
              <a:rPr lang="it-IT" dirty="0" err="1" smtClean="0"/>
              <a:t>Cocciolini</a:t>
            </a:r>
            <a:r>
              <a:rPr lang="it-IT" dirty="0" smtClean="0"/>
              <a:t>” sono state realizzate in cartapesta , colorate poste su di un bastone con dei sonagli anch’essi costruiti in seno al laboratorio</a:t>
            </a: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564904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Il Laboratorio</a:t>
            </a:r>
            <a:endParaRPr lang="it-IT" sz="2400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 </a:t>
            </a:r>
          </a:p>
        </p:txBody>
      </p:sp>
      <p:pic>
        <p:nvPicPr>
          <p:cNvPr id="13" name="Immagine 12" descr="IMG_0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4211960" cy="3158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magine 13" descr="IMG_0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47270" y="2001602"/>
            <a:ext cx="4134544" cy="3100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asellaDiTesto 14"/>
          <p:cNvSpPr txBox="1"/>
          <p:nvPr/>
        </p:nvSpPr>
        <p:spPr>
          <a:xfrm>
            <a:off x="971600" y="573325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Prima fase: la realizzazione della testa con fogli di carta di giornale imbevuti di acqua e incollati</a:t>
            </a: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564904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Il Laboratorio</a:t>
            </a:r>
            <a:endParaRPr lang="it-IT" sz="2400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 </a:t>
            </a:r>
          </a:p>
        </p:txBody>
      </p:sp>
      <p:pic>
        <p:nvPicPr>
          <p:cNvPr id="16" name="Immagine 15" descr="IMG_0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24910" y="2167979"/>
            <a:ext cx="4313428" cy="3235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magine 16" descr="IMG_0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68118" y="2320314"/>
            <a:ext cx="4379979" cy="328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564904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Il Laboratorio</a:t>
            </a:r>
            <a:endParaRPr lang="it-IT" sz="2400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 </a:t>
            </a:r>
          </a:p>
        </p:txBody>
      </p:sp>
      <p:pic>
        <p:nvPicPr>
          <p:cNvPr id="13" name="Immagine 12" descr="IMG_0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0784" y="2273632"/>
            <a:ext cx="4582593" cy="3436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magine 13" descr="IMG_0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112736" y="1885560"/>
            <a:ext cx="3990528" cy="29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7584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564904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508104" y="6093296"/>
            <a:ext cx="3419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latin typeface="Georgia" pitchFamily="18" charset="0"/>
                <a:cs typeface="Times New Roman" pitchFamily="18" charset="0"/>
              </a:rPr>
              <a:t>Anno scolastico  2016-2017 </a:t>
            </a:r>
            <a:endParaRPr lang="it-IT" sz="1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640" y="682822"/>
            <a:ext cx="72844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47667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ISTITUTO COMPRENSIVO “ALIGHIERI” RIPALIMOSANI </a:t>
            </a:r>
          </a:p>
          <a:p>
            <a:pPr algn="ctr"/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Via Marconi, 19 - 86025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Ripalimosani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(CB) Tel. 0874 39148 Fax 0874 39149 C.F. 80001220708 – C.M. CBIC830003 E-mail: cbic830003@istruzione.it – PEC: cbic830003@pec.istruzione.it www.icripalimosani.it </a:t>
            </a:r>
            <a:endParaRPr lang="it-IT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347864" y="12687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Il Laboratorio</a:t>
            </a:r>
            <a:endParaRPr lang="it-IT" sz="2400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 </a:t>
            </a:r>
          </a:p>
        </p:txBody>
      </p:sp>
      <p:pic>
        <p:nvPicPr>
          <p:cNvPr id="15" name="Immagine 14" descr="IMG_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55595" y="1993277"/>
            <a:ext cx="4644008" cy="3483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magine 16" descr="IMG_0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6783" y="2205625"/>
            <a:ext cx="4038533" cy="30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CasellaDiTesto 17"/>
          <p:cNvSpPr txBox="1"/>
          <p:nvPr/>
        </p:nvSpPr>
        <p:spPr>
          <a:xfrm>
            <a:off x="827584" y="58052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Alcune maschere sono state realizzate anche con il polistirolo</a:t>
            </a: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1124</TotalTime>
  <Words>385</Words>
  <Application>Microsoft Office PowerPoint</Application>
  <PresentationFormat>Presentazione su schermo (4:3)</PresentationFormat>
  <Paragraphs>66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Carta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Piergiorgio</dc:creator>
  <cp:lastModifiedBy>Piergiorgio</cp:lastModifiedBy>
  <cp:revision>161</cp:revision>
  <dcterms:created xsi:type="dcterms:W3CDTF">2016-03-28T07:08:30Z</dcterms:created>
  <dcterms:modified xsi:type="dcterms:W3CDTF">2017-06-21T09:50:32Z</dcterms:modified>
</cp:coreProperties>
</file>