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28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75" d="100"/>
          <a:sy n="75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4157-93FE-4E42-9133-80DC517ADF50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EFC1-C58F-4E72-822E-C12158BE0B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52E3-6905-492C-A2FD-209E332402E2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28ACF-312A-41C0-8314-9189742375D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5C5BF-32C2-4AA5-B5A9-66541352C20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A02-5770-40CE-9D56-C38E4020388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2ED8D-7AA6-48C4-9551-2963E2673A1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2396F-74A6-436A-AB80-A64DB5ED1C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E3F1E-B3E1-40C7-AC42-972BFDA1DEC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C609A-E7A5-4696-A461-5293243922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66F33-383B-4CAD-8A16-38E60A353595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0699-EDCC-4D83-9EDA-F895BB0F99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AE278-FD20-4144-A709-9DFF3BADDDA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6553-BFEE-47B5-B604-283DC55EA0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EA819-1C67-45B6-BD93-31F93DA340DA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259EF-AC3F-4B87-BEE5-AFE02EB0833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CC241D-2D67-4A22-B3CB-42807D8DB64F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E557E-CCC6-487A-99FB-6AFC1D9F6F3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45CE7-B53B-4139-981E-F2DD55D7144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DD59E-92CE-4E93-A2A1-8F2FD3F4C5E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FA57B-67C6-4051-8775-70C20E71A4A3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34B5B-1664-413B-BA07-AE60454F62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D25FD-3921-43AA-8A5E-356CBAA1EE10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3566FF2-4535-4ADD-8308-0251820C570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B17A80-12C9-425D-91F9-4ABCEB92A1A9}" type="datetimeFigureOut">
              <a:rPr lang="it-IT" smtClean="0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934B1E-9A0C-4568-A9D7-68A4412EC14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-180528" y="220486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47667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627784" y="2060848"/>
            <a:ext cx="4248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2996952"/>
            <a:ext cx="2736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"/>
              </a:rPr>
              <a:t>"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Italic"/>
              </a:rPr>
              <a:t>Capire che cos'è l'arte è una preoccupazione (inutile) dell'adulto. Capire come si fa a farla è invece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"/>
              </a:rPr>
              <a:t> 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Italic"/>
              </a:rPr>
              <a:t>un interesse autentico del bambino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"/>
              </a:rPr>
              <a:t>"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CaslonPro-Bold"/>
              </a:rPr>
              <a:t> 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magine 1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2997696" cy="3011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4499992" y="218831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Tecnica: Acquerello – Impariamo a sfumare il colore.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 descr="IMG_0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12976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467544" y="580526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Tecnica: Acquerello – Impariamo a sfumare il colore.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Immagine 13" descr="IMG_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1069" y="2335315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magine 19" descr="IMG_0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068960"/>
            <a:ext cx="4091947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CasellaDiTesto 20"/>
          <p:cNvSpPr txBox="1"/>
          <p:nvPr/>
        </p:nvSpPr>
        <p:spPr>
          <a:xfrm>
            <a:off x="4427984" y="21328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Dalla sfumature al colore steso in maniera uniforme. Il rispetto dei contorni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467544" y="580526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Tecnica: Acquerello – Impariamo a sfumare il colore.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177281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Dalla sfumature al colore steso in maniera uniforme. Il rispetto dei contorni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0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 descr="IMG_0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8920"/>
            <a:ext cx="4343467" cy="32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084168" y="13407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paesaggio raffigurato.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Immagine 13" descr="IMG_0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5278" y="2541662"/>
            <a:ext cx="4422576" cy="331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IMG_0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21201" y="2411647"/>
            <a:ext cx="4534587" cy="3400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660232" y="201090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mani che disegnano mani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Le prime raffigurazioni del corpo attraverso le impronte di se stessi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5976664" cy="448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899592" y="6021288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 descr="IMG_1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324036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IMG_1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685338" cy="4913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3597864" cy="4797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magine 13" descr="IMG_1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3600400" cy="4800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 descr="IMG_1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3507854" cy="4677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4932040" y="2276872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Utilizzo dei colori caldi su di un modello grafico precostituito. Tecnica:  Tempera su carta con stesura a dita.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La stesura del colore con le dita è la tecnica più antica utilizzata …. la più istintiva e la più vera. Il colore viene veicolato ed applicato nella forma e struttura pensata senza mezzo interposto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597864" cy="47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1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384376" cy="4512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 descr="IMG_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2952328" cy="393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 descr="IMG_1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3510390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sellaDiTesto 15"/>
          <p:cNvSpPr txBox="1"/>
          <p:nvPr/>
        </p:nvSpPr>
        <p:spPr>
          <a:xfrm>
            <a:off x="827584" y="58052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Esperienze con i pennelli – il contorno delle forme elementari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1056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I bambini fin da piccoli mostrano il bisogno di rappresentare graficamente emozioni, sentimenti, avvenimenti, situazioni,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desideri…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come i grandi pittori anche loro vogliono esternare e realizzare produzioni che testimonino l’espressione di loro stessi favorendo il manifestarsi della propria creatività e fantasia. Disegnare infatti mette in comunicazione con se stessi e con gli altri. Come asserisce A. Munari citando un antico proverbio cinese,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“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Italic" charset="0"/>
              </a:rPr>
              <a:t>Se ascolto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Italic" charset="0"/>
              </a:rPr>
              <a:t>dimentico, se vedo ricordo, se faccio capisco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”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, per questo l'arte visiva non va raccontata a parole, va sperimentata: le parole si dimenticano, l'esperienza no.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Ogni attività vorrà essere un momento espressivo personale, autentico e indubbiamente ricco.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Al di là del tipo di proposta è chiaro che, quei giochi e quelle esperienze che verranno fatte, sono un’occasione quotidiana per ampliare il campo delle conoscenze.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7584" y="58052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Esperienze con i pennelli – il contorno delle forme elementari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651870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1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484784"/>
            <a:ext cx="3168352" cy="422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7584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Lavoro in classe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G_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5502" y="2072849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magine 17" descr="IMG_1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12776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magine 18" descr="IMG_1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455876" y="3681028"/>
            <a:ext cx="3168352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Lavoro in classe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5951" y="2080286"/>
            <a:ext cx="476402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magine 13" descr="IMG_1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348880"/>
            <a:ext cx="4499992" cy="3374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Lavoro in classe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G_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448272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magine 17" descr="IMG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76872"/>
            <a:ext cx="2841780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magine 18" descr="IMG_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628800"/>
            <a:ext cx="2517744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Lavoro in classe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324036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1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556792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Alle prese con la scenografia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G_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949792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magine 17" descr="IMG_1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273376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 descr="IMG_1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772816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12474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83568" y="731743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dita : gli strumenti primari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Alle prese con la scenografia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1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576885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1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916832"/>
            <a:ext cx="2399463" cy="4265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 descr="IMG_1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988840"/>
            <a:ext cx="2216845" cy="394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1056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I bambini fin da piccoli mostrano il bisogno di rappresentare graficamente emozioni, sentimenti, avvenimenti, situazioni,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desideri…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come i grandi pittori anche loro vogliono esternare e realizzare produzioni che testimonino l’espressione di loro stessi favorendo il manifestarsi della propria creatività e fantasia. Disegnare infatti mette in comunicazione con se stessi e con gli altri. Come asserisce A. Munari citando un antico proverbio cinese,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“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Italic" charset="0"/>
              </a:rPr>
              <a:t>Se ascolto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Italic" charset="0"/>
              </a:rPr>
              <a:t>dimentico, se vedo ricordo, se faccio capisco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”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, per questo l'arte visiva non va raccontata a parole, va sperimentata: le parole si dimenticano, l'esperienza no.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Ogni attività vorrà essere un momento espressivo personale, autentico e indubbiamente ricco.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CaslonPro-Bold" charset="0"/>
              </a:rPr>
              <a:t>Al di là del tipo di proposta è chiaro che, quei giochi e quelle esperienze che verranno fatte, sono un’occasione quotidiana per ampliare il campo delle conoscenze.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pic>
        <p:nvPicPr>
          <p:cNvPr id="11" name="Immagine 10" descr="IMG_0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6228184" y="234888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Prima fase è quella di cimentarsi con forme elementari e con i colori elementari e basilari che costituiscono la base di tutta la tavolozza dei colori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162880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Importante è anche l’utilizzo di varie tecniche elementari per la colorazione 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4" name="Immagine 13" descr="IMG_0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 descr="IMG_0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asellaDiTesto 15"/>
          <p:cNvSpPr txBox="1"/>
          <p:nvPr/>
        </p:nvSpPr>
        <p:spPr>
          <a:xfrm>
            <a:off x="1115616" y="48691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Tecnica del colore compatto pennarelli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44008" y="234888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Tecnica del puntinismo colori pastello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5576" y="54452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Tecnica del colore con l’utilizzo di piccole forme semplici si costruisce una composizione astratta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716016" y="17728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Tecnica del colori pastello</a:t>
            </a:r>
            <a:endParaRPr lang="it-IT" dirty="0"/>
          </a:p>
        </p:txBody>
      </p:sp>
      <p:pic>
        <p:nvPicPr>
          <p:cNvPr id="18" name="Immagine 17" descr="IMG_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magine 18" descr="IMG_0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1099" y="2281309"/>
            <a:ext cx="3491880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5576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 colori riempiono le forme e le forme organizzano uno spazio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TECNICA: PASTELLO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16016" y="17728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Lo Spazio non geometrico colorato con soli COLORI PRIMARI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0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3140968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0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367240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444208" y="2075660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Lo spazio viene raffigurato attraverso l’obbligo della colorazione ROSSO – GIALLO – BLU.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Lo schema classico del paesaggio assume forme </a:t>
            </a:r>
            <a:r>
              <a:rPr lang="it-IT" dirty="0" err="1" smtClean="0">
                <a:solidFill>
                  <a:srgbClr val="FF0000"/>
                </a:solidFill>
              </a:rPr>
              <a:t>diverse……Mare</a:t>
            </a:r>
            <a:r>
              <a:rPr lang="it-IT" dirty="0" smtClean="0">
                <a:solidFill>
                  <a:srgbClr val="FF0000"/>
                </a:solidFill>
              </a:rPr>
              <a:t> – prato..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G_0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601216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381328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 colori dell’arte </a:t>
            </a: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 rot="10800000" flipV="1">
            <a:off x="6444208" y="2214161"/>
            <a:ext cx="269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 arcobaleno fatto di colori primari rompe lo schema classico della rappresentazione.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Il colore diventa emozione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 descr="IMG_0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5724128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1062</TotalTime>
  <Words>1905</Words>
  <Application>Microsoft Office PowerPoint</Application>
  <PresentationFormat>Presentazione su schermo (4:3)</PresentationFormat>
  <Paragraphs>228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Piergiorgio</dc:creator>
  <cp:lastModifiedBy>Piergiorgio</cp:lastModifiedBy>
  <cp:revision>154</cp:revision>
  <dcterms:created xsi:type="dcterms:W3CDTF">2016-03-28T07:08:30Z</dcterms:created>
  <dcterms:modified xsi:type="dcterms:W3CDTF">2017-05-25T07:05:23Z</dcterms:modified>
</cp:coreProperties>
</file>