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5.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16.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6.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Layouts/slideLayout46.xml" ContentType="application/vnd.openxmlformats-officedocument.presentationml.slideLayout+xml"/>
  <Override PartName="/ppt/slideLayouts/slideLayout43.xml" ContentType="application/vnd.openxmlformats-officedocument.presentationml.slideLayout+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48.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47.xml" ContentType="application/vnd.openxmlformats-officedocument.presentationml.slideLayout+xml"/>
  <Override PartName="/ppt/slideLayouts/slideLayout33.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7.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32.xml" ContentType="application/vnd.openxmlformats-officedocument.presentationml.slideLayout+xml"/>
  <Override PartName="/ppt/slideLayouts/slideLayout17.xml" ContentType="application/vnd.openxmlformats-officedocument.presentationml.slideLayout+xml"/>
  <Override PartName="/ppt/slideLayouts/slideLayout30.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Layouts/slideLayout44.xml" ContentType="application/vnd.openxmlformats-officedocument.presentationml.slideLayout+xml"/>
  <Override PartName="/ppt/slideLayouts/slideLayout9.xml" ContentType="application/vnd.openxmlformats-officedocument.presentationml.slideLayout+xml"/>
  <Override PartName="/ppt/slideLayouts/slideLayout40.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46.xml.rels" ContentType="application/vnd.openxmlformats-package.relationships+xml"/>
  <Override PartName="/ppt/slideLayouts/_rels/slideLayout45.xml.rels" ContentType="application/vnd.openxmlformats-package.relationships+xml"/>
  <Override PartName="/ppt/slideLayouts/_rels/slideLayout44.xml.rels" ContentType="application/vnd.openxmlformats-package.relationships+xml"/>
  <Override PartName="/ppt/slideLayouts/_rels/slideLayout41.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3.xml.rels" ContentType="application/vnd.openxmlformats-package.relationships+xml"/>
  <Override PartName="/ppt/slideLayouts/_rels/slideLayout40.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31.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38.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13.xml.rels" ContentType="application/vnd.openxmlformats-package.relationships+xml"/>
  <Override PartName="/ppt/slideLayouts/_rels/slideLayout42.xml.rels" ContentType="application/vnd.openxmlformats-package.relationships+xml"/>
  <Override PartName="/ppt/slideLayouts/_rels/slideLayout1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45.jpeg" ContentType="image/jpeg"/>
  <Override PartName="/ppt/media/image44.jpeg" ContentType="image/jpeg"/>
  <Override PartName="/ppt/media/image41.png" ContentType="image/png"/>
  <Override PartName="/ppt/media/image36.jpeg" ContentType="image/jpeg"/>
  <Override PartName="/ppt/media/image32.png" ContentType="image/png"/>
  <Override PartName="/ppt/media/image31.png" ContentType="image/png"/>
  <Override PartName="/ppt/media/image42.jpeg" ContentType="image/jpeg"/>
  <Override PartName="/ppt/media/image25.jpeg" ContentType="image/jpeg"/>
  <Override PartName="/ppt/media/image38.png" ContentType="image/png"/>
  <Override PartName="/ppt/media/image33.png" ContentType="image/png"/>
  <Override PartName="/ppt/media/image29.wmf" ContentType="image/x-wmf"/>
  <Override PartName="/ppt/media/image24.jpeg" ContentType="image/jpeg"/>
  <Override PartName="/ppt/media/image28.jpeg" ContentType="image/jpeg"/>
  <Override PartName="/ppt/media/image23.jpeg" ContentType="image/jpeg"/>
  <Override PartName="/ppt/media/image30.wmf" ContentType="image/x-wmf"/>
  <Override PartName="/ppt/media/image21.png" ContentType="image/png"/>
  <Override PartName="/ppt/media/image20.jpeg" ContentType="image/jpeg"/>
  <Override PartName="/ppt/media/image19.png" ContentType="image/png"/>
  <Override PartName="/ppt/media/image43.jpeg" ContentType="image/jpeg"/>
  <Override PartName="/ppt/media/image18.jpeg" ContentType="image/jpeg"/>
  <Override PartName="/ppt/media/image17.jpeg" ContentType="image/jpeg"/>
  <Override PartName="/ppt/media/image16.jpeg" ContentType="image/jpeg"/>
  <Override PartName="/ppt/media/image39.png" ContentType="image/png"/>
  <Override PartName="/ppt/media/image35.png" ContentType="image/png"/>
  <Override PartName="/ppt/media/image12.png" ContentType="image/png"/>
  <Override PartName="/ppt/media/image15.jpeg" ContentType="image/jpeg"/>
  <Override PartName="/ppt/media/image10.png" ContentType="image/png"/>
  <Override PartName="/ppt/media/image22.jpeg" ContentType="image/jpeg"/>
  <Override PartName="/ppt/media/image37.jpeg" ContentType="image/jpeg"/>
  <Override PartName="/ppt/media/image9.png" ContentType="image/png"/>
  <Override PartName="/ppt/media/image40.png" ContentType="image/png"/>
  <Override PartName="/ppt/media/image8.png" ContentType="image/png"/>
  <Override PartName="/ppt/media/image26.jpeg" ContentType="image/jpeg"/>
  <Override PartName="/ppt/media/image34.png" ContentType="image/png"/>
  <Override PartName="/ppt/media/image6.png" ContentType="image/png"/>
  <Override PartName="/ppt/media/image5.png" ContentType="image/png"/>
  <Override PartName="/ppt/media/image27.jpeg" ContentType="image/jpeg"/>
  <Override PartName="/ppt/media/image13.jpeg" ContentType="image/jpeg"/>
  <Override PartName="/ppt/media/image7.png" ContentType="image/png"/>
  <Override PartName="/ppt/media/image4.png" ContentType="image/png"/>
  <Override PartName="/ppt/media/image3.png" ContentType="image/png"/>
  <Override PartName="/ppt/media/image2.png" ContentType="image/png"/>
  <Override PartName="/ppt/media/image14.jpeg" ContentType="image/jpeg"/>
  <Override PartName="/ppt/media/image11.png" ContentType="image/png"/>
  <Override PartName="/ppt/media/image1.png" ContentType="image/png"/>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6858000" cy="9144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27" name="PlaceHolder 2"/>
          <p:cNvSpPr>
            <a:spLocks noGrp="1"/>
          </p:cNvSpPr>
          <p:nvPr>
            <p:ph type="body"/>
          </p:nvPr>
        </p:nvSpPr>
        <p:spPr>
          <a:xfrm>
            <a:off x="343080" y="2046960"/>
            <a:ext cx="3029760" cy="406440"/>
          </a:xfrm>
          <a:prstGeom prst="rect">
            <a:avLst/>
          </a:prstGeom>
        </p:spPr>
        <p:txBody>
          <a:bodyPr lIns="0" rIns="0" tIns="0" bIns="0"/>
          <a:p>
            <a:endParaRPr/>
          </a:p>
        </p:txBody>
      </p:sp>
      <p:sp>
        <p:nvSpPr>
          <p:cNvPr id="28" name="PlaceHolder 3"/>
          <p:cNvSpPr>
            <a:spLocks noGrp="1"/>
          </p:cNvSpPr>
          <p:nvPr>
            <p:ph type="body"/>
          </p:nvPr>
        </p:nvSpPr>
        <p:spPr>
          <a:xfrm>
            <a:off x="343080" y="2492280"/>
            <a:ext cx="3029760" cy="4064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30" name="PlaceHolder 2"/>
          <p:cNvSpPr>
            <a:spLocks noGrp="1"/>
          </p:cNvSpPr>
          <p:nvPr>
            <p:ph type="body"/>
          </p:nvPr>
        </p:nvSpPr>
        <p:spPr>
          <a:xfrm>
            <a:off x="343080" y="2046960"/>
            <a:ext cx="1478160" cy="406440"/>
          </a:xfrm>
          <a:prstGeom prst="rect">
            <a:avLst/>
          </a:prstGeom>
        </p:spPr>
        <p:txBody>
          <a:bodyPr lIns="0" rIns="0" tIns="0" bIns="0"/>
          <a:p>
            <a:endParaRPr/>
          </a:p>
        </p:txBody>
      </p:sp>
      <p:sp>
        <p:nvSpPr>
          <p:cNvPr id="31" name="PlaceHolder 3"/>
          <p:cNvSpPr>
            <a:spLocks noGrp="1"/>
          </p:cNvSpPr>
          <p:nvPr>
            <p:ph type="body"/>
          </p:nvPr>
        </p:nvSpPr>
        <p:spPr>
          <a:xfrm>
            <a:off x="1895400" y="2046960"/>
            <a:ext cx="1478160" cy="406440"/>
          </a:xfrm>
          <a:prstGeom prst="rect">
            <a:avLst/>
          </a:prstGeom>
        </p:spPr>
        <p:txBody>
          <a:bodyPr lIns="0" rIns="0" tIns="0" bIns="0"/>
          <a:p>
            <a:endParaRPr/>
          </a:p>
        </p:txBody>
      </p:sp>
      <p:sp>
        <p:nvSpPr>
          <p:cNvPr id="32" name="PlaceHolder 4"/>
          <p:cNvSpPr>
            <a:spLocks noGrp="1"/>
          </p:cNvSpPr>
          <p:nvPr>
            <p:ph type="body"/>
          </p:nvPr>
        </p:nvSpPr>
        <p:spPr>
          <a:xfrm>
            <a:off x="1895400" y="2492280"/>
            <a:ext cx="1478160" cy="406440"/>
          </a:xfrm>
          <a:prstGeom prst="rect">
            <a:avLst/>
          </a:prstGeom>
        </p:spPr>
        <p:txBody>
          <a:bodyPr lIns="0" rIns="0" tIns="0" bIns="0"/>
          <a:p>
            <a:endParaRPr/>
          </a:p>
        </p:txBody>
      </p:sp>
      <p:sp>
        <p:nvSpPr>
          <p:cNvPr id="33" name="PlaceHolder 5"/>
          <p:cNvSpPr>
            <a:spLocks noGrp="1"/>
          </p:cNvSpPr>
          <p:nvPr>
            <p:ph type="body"/>
          </p:nvPr>
        </p:nvSpPr>
        <p:spPr>
          <a:xfrm>
            <a:off x="343080" y="2492280"/>
            <a:ext cx="1478160" cy="4064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35" name="PlaceHolder 2"/>
          <p:cNvSpPr>
            <a:spLocks noGrp="1"/>
          </p:cNvSpPr>
          <p:nvPr>
            <p:ph type="body"/>
          </p:nvPr>
        </p:nvSpPr>
        <p:spPr>
          <a:xfrm>
            <a:off x="343080" y="2046960"/>
            <a:ext cx="3029760" cy="852480"/>
          </a:xfrm>
          <a:prstGeom prst="rect">
            <a:avLst/>
          </a:prstGeom>
        </p:spPr>
        <p:txBody>
          <a:bodyPr lIns="0" rIns="0" tIns="0" bIns="0"/>
          <a:p>
            <a:endParaRPr/>
          </a:p>
        </p:txBody>
      </p:sp>
      <p:sp>
        <p:nvSpPr>
          <p:cNvPr id="36" name="PlaceHolder 3"/>
          <p:cNvSpPr>
            <a:spLocks noGrp="1"/>
          </p:cNvSpPr>
          <p:nvPr>
            <p:ph type="body"/>
          </p:nvPr>
        </p:nvSpPr>
        <p:spPr>
          <a:xfrm>
            <a:off x="343080" y="2046960"/>
            <a:ext cx="3029760" cy="852480"/>
          </a:xfrm>
          <a:prstGeom prst="rect">
            <a:avLst/>
          </a:prstGeom>
        </p:spPr>
        <p:txBody>
          <a:bodyPr lIns="0" rIns="0" tIns="0" bIns="0"/>
          <a:p>
            <a:endParaRPr/>
          </a:p>
        </p:txBody>
      </p:sp>
      <p:pic>
        <p:nvPicPr>
          <p:cNvPr id="37" name="" descr=""/>
          <p:cNvPicPr/>
          <p:nvPr/>
        </p:nvPicPr>
        <p:blipFill>
          <a:blip r:embed="rId2"/>
          <a:stretch/>
        </p:blipFill>
        <p:spPr>
          <a:xfrm>
            <a:off x="1323720" y="2046960"/>
            <a:ext cx="1068480" cy="852480"/>
          </a:xfrm>
          <a:prstGeom prst="rect">
            <a:avLst/>
          </a:prstGeom>
          <a:ln>
            <a:noFill/>
          </a:ln>
        </p:spPr>
      </p:pic>
      <p:pic>
        <p:nvPicPr>
          <p:cNvPr id="38" name="" descr=""/>
          <p:cNvPicPr/>
          <p:nvPr/>
        </p:nvPicPr>
        <p:blipFill>
          <a:blip r:embed="rId3"/>
          <a:stretch/>
        </p:blipFill>
        <p:spPr>
          <a:xfrm>
            <a:off x="1323720" y="2046960"/>
            <a:ext cx="1068480" cy="8524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45" name="PlaceHolder 2"/>
          <p:cNvSpPr>
            <a:spLocks noGrp="1"/>
          </p:cNvSpPr>
          <p:nvPr>
            <p:ph type="subTitle"/>
          </p:nvPr>
        </p:nvSpPr>
        <p:spPr>
          <a:xfrm>
            <a:off x="343080" y="1789560"/>
            <a:ext cx="3029760" cy="136764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47" name="PlaceHolder 2"/>
          <p:cNvSpPr>
            <a:spLocks noGrp="1"/>
          </p:cNvSpPr>
          <p:nvPr>
            <p:ph type="body"/>
          </p:nvPr>
        </p:nvSpPr>
        <p:spPr>
          <a:xfrm>
            <a:off x="343080" y="2046960"/>
            <a:ext cx="3029760" cy="8524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49" name="PlaceHolder 2"/>
          <p:cNvSpPr>
            <a:spLocks noGrp="1"/>
          </p:cNvSpPr>
          <p:nvPr>
            <p:ph type="body"/>
          </p:nvPr>
        </p:nvSpPr>
        <p:spPr>
          <a:xfrm>
            <a:off x="343080" y="2046960"/>
            <a:ext cx="1478160" cy="852480"/>
          </a:xfrm>
          <a:prstGeom prst="rect">
            <a:avLst/>
          </a:prstGeom>
        </p:spPr>
        <p:txBody>
          <a:bodyPr lIns="0" rIns="0" tIns="0" bIns="0"/>
          <a:p>
            <a:endParaRPr/>
          </a:p>
        </p:txBody>
      </p:sp>
      <p:sp>
        <p:nvSpPr>
          <p:cNvPr id="50" name="PlaceHolder 3"/>
          <p:cNvSpPr>
            <a:spLocks noGrp="1"/>
          </p:cNvSpPr>
          <p:nvPr>
            <p:ph type="body"/>
          </p:nvPr>
        </p:nvSpPr>
        <p:spPr>
          <a:xfrm>
            <a:off x="1895400" y="2046960"/>
            <a:ext cx="1478160" cy="8524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343080" y="366120"/>
            <a:ext cx="6171840" cy="152352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343080" y="366120"/>
            <a:ext cx="6171840" cy="706356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54" name="PlaceHolder 2"/>
          <p:cNvSpPr>
            <a:spLocks noGrp="1"/>
          </p:cNvSpPr>
          <p:nvPr>
            <p:ph type="body"/>
          </p:nvPr>
        </p:nvSpPr>
        <p:spPr>
          <a:xfrm>
            <a:off x="343080" y="2046960"/>
            <a:ext cx="1478160" cy="406440"/>
          </a:xfrm>
          <a:prstGeom prst="rect">
            <a:avLst/>
          </a:prstGeom>
        </p:spPr>
        <p:txBody>
          <a:bodyPr lIns="0" rIns="0" tIns="0" bIns="0"/>
          <a:p>
            <a:endParaRPr/>
          </a:p>
        </p:txBody>
      </p:sp>
      <p:sp>
        <p:nvSpPr>
          <p:cNvPr id="55" name="PlaceHolder 3"/>
          <p:cNvSpPr>
            <a:spLocks noGrp="1"/>
          </p:cNvSpPr>
          <p:nvPr>
            <p:ph type="body"/>
          </p:nvPr>
        </p:nvSpPr>
        <p:spPr>
          <a:xfrm>
            <a:off x="343080" y="2492280"/>
            <a:ext cx="1478160" cy="406440"/>
          </a:xfrm>
          <a:prstGeom prst="rect">
            <a:avLst/>
          </a:prstGeom>
        </p:spPr>
        <p:txBody>
          <a:bodyPr lIns="0" rIns="0" tIns="0" bIns="0"/>
          <a:p>
            <a:endParaRPr/>
          </a:p>
        </p:txBody>
      </p:sp>
      <p:sp>
        <p:nvSpPr>
          <p:cNvPr id="56" name="PlaceHolder 4"/>
          <p:cNvSpPr>
            <a:spLocks noGrp="1"/>
          </p:cNvSpPr>
          <p:nvPr>
            <p:ph type="body"/>
          </p:nvPr>
        </p:nvSpPr>
        <p:spPr>
          <a:xfrm>
            <a:off x="1895400" y="2046960"/>
            <a:ext cx="1478160" cy="8524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6" name="PlaceHolder 2"/>
          <p:cNvSpPr>
            <a:spLocks noGrp="1"/>
          </p:cNvSpPr>
          <p:nvPr>
            <p:ph type="subTitle"/>
          </p:nvPr>
        </p:nvSpPr>
        <p:spPr>
          <a:xfrm>
            <a:off x="343080" y="1789560"/>
            <a:ext cx="3029760" cy="136764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58" name="PlaceHolder 2"/>
          <p:cNvSpPr>
            <a:spLocks noGrp="1"/>
          </p:cNvSpPr>
          <p:nvPr>
            <p:ph type="body"/>
          </p:nvPr>
        </p:nvSpPr>
        <p:spPr>
          <a:xfrm>
            <a:off x="343080" y="2046960"/>
            <a:ext cx="1478160" cy="852480"/>
          </a:xfrm>
          <a:prstGeom prst="rect">
            <a:avLst/>
          </a:prstGeom>
        </p:spPr>
        <p:txBody>
          <a:bodyPr lIns="0" rIns="0" tIns="0" bIns="0"/>
          <a:p>
            <a:endParaRPr/>
          </a:p>
        </p:txBody>
      </p:sp>
      <p:sp>
        <p:nvSpPr>
          <p:cNvPr id="59" name="PlaceHolder 3"/>
          <p:cNvSpPr>
            <a:spLocks noGrp="1"/>
          </p:cNvSpPr>
          <p:nvPr>
            <p:ph type="body"/>
          </p:nvPr>
        </p:nvSpPr>
        <p:spPr>
          <a:xfrm>
            <a:off x="1895400" y="2046960"/>
            <a:ext cx="1478160" cy="406440"/>
          </a:xfrm>
          <a:prstGeom prst="rect">
            <a:avLst/>
          </a:prstGeom>
        </p:spPr>
        <p:txBody>
          <a:bodyPr lIns="0" rIns="0" tIns="0" bIns="0"/>
          <a:p>
            <a:endParaRPr/>
          </a:p>
        </p:txBody>
      </p:sp>
      <p:sp>
        <p:nvSpPr>
          <p:cNvPr id="60" name="PlaceHolder 4"/>
          <p:cNvSpPr>
            <a:spLocks noGrp="1"/>
          </p:cNvSpPr>
          <p:nvPr>
            <p:ph type="body"/>
          </p:nvPr>
        </p:nvSpPr>
        <p:spPr>
          <a:xfrm>
            <a:off x="1895400" y="2492280"/>
            <a:ext cx="1478160" cy="4064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62" name="PlaceHolder 2"/>
          <p:cNvSpPr>
            <a:spLocks noGrp="1"/>
          </p:cNvSpPr>
          <p:nvPr>
            <p:ph type="body"/>
          </p:nvPr>
        </p:nvSpPr>
        <p:spPr>
          <a:xfrm>
            <a:off x="343080" y="2046960"/>
            <a:ext cx="1478160" cy="406440"/>
          </a:xfrm>
          <a:prstGeom prst="rect">
            <a:avLst/>
          </a:prstGeom>
        </p:spPr>
        <p:txBody>
          <a:bodyPr lIns="0" rIns="0" tIns="0" bIns="0"/>
          <a:p>
            <a:endParaRPr/>
          </a:p>
        </p:txBody>
      </p:sp>
      <p:sp>
        <p:nvSpPr>
          <p:cNvPr id="63" name="PlaceHolder 3"/>
          <p:cNvSpPr>
            <a:spLocks noGrp="1"/>
          </p:cNvSpPr>
          <p:nvPr>
            <p:ph type="body"/>
          </p:nvPr>
        </p:nvSpPr>
        <p:spPr>
          <a:xfrm>
            <a:off x="1895400" y="2046960"/>
            <a:ext cx="1478160" cy="406440"/>
          </a:xfrm>
          <a:prstGeom prst="rect">
            <a:avLst/>
          </a:prstGeom>
        </p:spPr>
        <p:txBody>
          <a:bodyPr lIns="0" rIns="0" tIns="0" bIns="0"/>
          <a:p>
            <a:endParaRPr/>
          </a:p>
        </p:txBody>
      </p:sp>
      <p:sp>
        <p:nvSpPr>
          <p:cNvPr id="64" name="PlaceHolder 4"/>
          <p:cNvSpPr>
            <a:spLocks noGrp="1"/>
          </p:cNvSpPr>
          <p:nvPr>
            <p:ph type="body"/>
          </p:nvPr>
        </p:nvSpPr>
        <p:spPr>
          <a:xfrm>
            <a:off x="343080" y="2492280"/>
            <a:ext cx="3029760" cy="4064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66" name="PlaceHolder 2"/>
          <p:cNvSpPr>
            <a:spLocks noGrp="1"/>
          </p:cNvSpPr>
          <p:nvPr>
            <p:ph type="body"/>
          </p:nvPr>
        </p:nvSpPr>
        <p:spPr>
          <a:xfrm>
            <a:off x="343080" y="2046960"/>
            <a:ext cx="3029760" cy="406440"/>
          </a:xfrm>
          <a:prstGeom prst="rect">
            <a:avLst/>
          </a:prstGeom>
        </p:spPr>
        <p:txBody>
          <a:bodyPr lIns="0" rIns="0" tIns="0" bIns="0"/>
          <a:p>
            <a:endParaRPr/>
          </a:p>
        </p:txBody>
      </p:sp>
      <p:sp>
        <p:nvSpPr>
          <p:cNvPr id="67" name="PlaceHolder 3"/>
          <p:cNvSpPr>
            <a:spLocks noGrp="1"/>
          </p:cNvSpPr>
          <p:nvPr>
            <p:ph type="body"/>
          </p:nvPr>
        </p:nvSpPr>
        <p:spPr>
          <a:xfrm>
            <a:off x="343080" y="2492280"/>
            <a:ext cx="3029760" cy="4064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69" name="PlaceHolder 2"/>
          <p:cNvSpPr>
            <a:spLocks noGrp="1"/>
          </p:cNvSpPr>
          <p:nvPr>
            <p:ph type="body"/>
          </p:nvPr>
        </p:nvSpPr>
        <p:spPr>
          <a:xfrm>
            <a:off x="343080" y="2046960"/>
            <a:ext cx="1478160" cy="406440"/>
          </a:xfrm>
          <a:prstGeom prst="rect">
            <a:avLst/>
          </a:prstGeom>
        </p:spPr>
        <p:txBody>
          <a:bodyPr lIns="0" rIns="0" tIns="0" bIns="0"/>
          <a:p>
            <a:endParaRPr/>
          </a:p>
        </p:txBody>
      </p:sp>
      <p:sp>
        <p:nvSpPr>
          <p:cNvPr id="70" name="PlaceHolder 3"/>
          <p:cNvSpPr>
            <a:spLocks noGrp="1"/>
          </p:cNvSpPr>
          <p:nvPr>
            <p:ph type="body"/>
          </p:nvPr>
        </p:nvSpPr>
        <p:spPr>
          <a:xfrm>
            <a:off x="1895400" y="2046960"/>
            <a:ext cx="1478160" cy="406440"/>
          </a:xfrm>
          <a:prstGeom prst="rect">
            <a:avLst/>
          </a:prstGeom>
        </p:spPr>
        <p:txBody>
          <a:bodyPr lIns="0" rIns="0" tIns="0" bIns="0"/>
          <a:p>
            <a:endParaRPr/>
          </a:p>
        </p:txBody>
      </p:sp>
      <p:sp>
        <p:nvSpPr>
          <p:cNvPr id="71" name="PlaceHolder 4"/>
          <p:cNvSpPr>
            <a:spLocks noGrp="1"/>
          </p:cNvSpPr>
          <p:nvPr>
            <p:ph type="body"/>
          </p:nvPr>
        </p:nvSpPr>
        <p:spPr>
          <a:xfrm>
            <a:off x="1895400" y="2492280"/>
            <a:ext cx="1478160" cy="406440"/>
          </a:xfrm>
          <a:prstGeom prst="rect">
            <a:avLst/>
          </a:prstGeom>
        </p:spPr>
        <p:txBody>
          <a:bodyPr lIns="0" rIns="0" tIns="0" bIns="0"/>
          <a:p>
            <a:endParaRPr/>
          </a:p>
        </p:txBody>
      </p:sp>
      <p:sp>
        <p:nvSpPr>
          <p:cNvPr id="72" name="PlaceHolder 5"/>
          <p:cNvSpPr>
            <a:spLocks noGrp="1"/>
          </p:cNvSpPr>
          <p:nvPr>
            <p:ph type="body"/>
          </p:nvPr>
        </p:nvSpPr>
        <p:spPr>
          <a:xfrm>
            <a:off x="343080" y="2492280"/>
            <a:ext cx="1478160" cy="4064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74" name="PlaceHolder 2"/>
          <p:cNvSpPr>
            <a:spLocks noGrp="1"/>
          </p:cNvSpPr>
          <p:nvPr>
            <p:ph type="body"/>
          </p:nvPr>
        </p:nvSpPr>
        <p:spPr>
          <a:xfrm>
            <a:off x="343080" y="2046960"/>
            <a:ext cx="3029760" cy="852480"/>
          </a:xfrm>
          <a:prstGeom prst="rect">
            <a:avLst/>
          </a:prstGeom>
        </p:spPr>
        <p:txBody>
          <a:bodyPr lIns="0" rIns="0" tIns="0" bIns="0"/>
          <a:p>
            <a:endParaRPr/>
          </a:p>
        </p:txBody>
      </p:sp>
      <p:sp>
        <p:nvSpPr>
          <p:cNvPr id="75" name="PlaceHolder 3"/>
          <p:cNvSpPr>
            <a:spLocks noGrp="1"/>
          </p:cNvSpPr>
          <p:nvPr>
            <p:ph type="body"/>
          </p:nvPr>
        </p:nvSpPr>
        <p:spPr>
          <a:xfrm>
            <a:off x="343080" y="2046960"/>
            <a:ext cx="3029760" cy="852480"/>
          </a:xfrm>
          <a:prstGeom prst="rect">
            <a:avLst/>
          </a:prstGeom>
        </p:spPr>
        <p:txBody>
          <a:bodyPr lIns="0" rIns="0" tIns="0" bIns="0"/>
          <a:p>
            <a:endParaRPr/>
          </a:p>
        </p:txBody>
      </p:sp>
      <p:pic>
        <p:nvPicPr>
          <p:cNvPr id="76" name="" descr=""/>
          <p:cNvPicPr/>
          <p:nvPr/>
        </p:nvPicPr>
        <p:blipFill>
          <a:blip r:embed="rId2"/>
          <a:stretch/>
        </p:blipFill>
        <p:spPr>
          <a:xfrm>
            <a:off x="1323720" y="2046960"/>
            <a:ext cx="1068480" cy="852480"/>
          </a:xfrm>
          <a:prstGeom prst="rect">
            <a:avLst/>
          </a:prstGeom>
          <a:ln>
            <a:noFill/>
          </a:ln>
        </p:spPr>
      </p:pic>
      <p:pic>
        <p:nvPicPr>
          <p:cNvPr id="77" name="" descr=""/>
          <p:cNvPicPr/>
          <p:nvPr/>
        </p:nvPicPr>
        <p:blipFill>
          <a:blip r:embed="rId3"/>
          <a:stretch/>
        </p:blipFill>
        <p:spPr>
          <a:xfrm>
            <a:off x="1323720" y="2046960"/>
            <a:ext cx="1068480" cy="8524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87" name="PlaceHolder 2"/>
          <p:cNvSpPr>
            <a:spLocks noGrp="1"/>
          </p:cNvSpPr>
          <p:nvPr>
            <p:ph type="subTitle"/>
          </p:nvPr>
        </p:nvSpPr>
        <p:spPr>
          <a:xfrm>
            <a:off x="343080" y="1789560"/>
            <a:ext cx="3029760" cy="136764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89" name="PlaceHolder 2"/>
          <p:cNvSpPr>
            <a:spLocks noGrp="1"/>
          </p:cNvSpPr>
          <p:nvPr>
            <p:ph type="body"/>
          </p:nvPr>
        </p:nvSpPr>
        <p:spPr>
          <a:xfrm>
            <a:off x="343080" y="2046960"/>
            <a:ext cx="3029760" cy="85248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91" name="PlaceHolder 2"/>
          <p:cNvSpPr>
            <a:spLocks noGrp="1"/>
          </p:cNvSpPr>
          <p:nvPr>
            <p:ph type="body"/>
          </p:nvPr>
        </p:nvSpPr>
        <p:spPr>
          <a:xfrm>
            <a:off x="343080" y="2046960"/>
            <a:ext cx="1478160" cy="852480"/>
          </a:xfrm>
          <a:prstGeom prst="rect">
            <a:avLst/>
          </a:prstGeom>
        </p:spPr>
        <p:txBody>
          <a:bodyPr lIns="0" rIns="0" tIns="0" bIns="0"/>
          <a:p>
            <a:endParaRPr/>
          </a:p>
        </p:txBody>
      </p:sp>
      <p:sp>
        <p:nvSpPr>
          <p:cNvPr id="92" name="PlaceHolder 3"/>
          <p:cNvSpPr>
            <a:spLocks noGrp="1"/>
          </p:cNvSpPr>
          <p:nvPr>
            <p:ph type="body"/>
          </p:nvPr>
        </p:nvSpPr>
        <p:spPr>
          <a:xfrm>
            <a:off x="1895400" y="2046960"/>
            <a:ext cx="1478160" cy="85248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343080" y="366120"/>
            <a:ext cx="6171840" cy="152352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8" name="PlaceHolder 2"/>
          <p:cNvSpPr>
            <a:spLocks noGrp="1"/>
          </p:cNvSpPr>
          <p:nvPr>
            <p:ph type="body"/>
          </p:nvPr>
        </p:nvSpPr>
        <p:spPr>
          <a:xfrm>
            <a:off x="343080" y="2046960"/>
            <a:ext cx="3029760" cy="85248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343080" y="366120"/>
            <a:ext cx="6171840" cy="706356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96" name="PlaceHolder 2"/>
          <p:cNvSpPr>
            <a:spLocks noGrp="1"/>
          </p:cNvSpPr>
          <p:nvPr>
            <p:ph type="body"/>
          </p:nvPr>
        </p:nvSpPr>
        <p:spPr>
          <a:xfrm>
            <a:off x="343080" y="2046960"/>
            <a:ext cx="1478160" cy="406440"/>
          </a:xfrm>
          <a:prstGeom prst="rect">
            <a:avLst/>
          </a:prstGeom>
        </p:spPr>
        <p:txBody>
          <a:bodyPr lIns="0" rIns="0" tIns="0" bIns="0"/>
          <a:p>
            <a:endParaRPr/>
          </a:p>
        </p:txBody>
      </p:sp>
      <p:sp>
        <p:nvSpPr>
          <p:cNvPr id="97" name="PlaceHolder 3"/>
          <p:cNvSpPr>
            <a:spLocks noGrp="1"/>
          </p:cNvSpPr>
          <p:nvPr>
            <p:ph type="body"/>
          </p:nvPr>
        </p:nvSpPr>
        <p:spPr>
          <a:xfrm>
            <a:off x="343080" y="2492280"/>
            <a:ext cx="1478160" cy="406440"/>
          </a:xfrm>
          <a:prstGeom prst="rect">
            <a:avLst/>
          </a:prstGeom>
        </p:spPr>
        <p:txBody>
          <a:bodyPr lIns="0" rIns="0" tIns="0" bIns="0"/>
          <a:p>
            <a:endParaRPr/>
          </a:p>
        </p:txBody>
      </p:sp>
      <p:sp>
        <p:nvSpPr>
          <p:cNvPr id="98" name="PlaceHolder 4"/>
          <p:cNvSpPr>
            <a:spLocks noGrp="1"/>
          </p:cNvSpPr>
          <p:nvPr>
            <p:ph type="body"/>
          </p:nvPr>
        </p:nvSpPr>
        <p:spPr>
          <a:xfrm>
            <a:off x="1895400" y="2046960"/>
            <a:ext cx="1478160" cy="85248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100" name="PlaceHolder 2"/>
          <p:cNvSpPr>
            <a:spLocks noGrp="1"/>
          </p:cNvSpPr>
          <p:nvPr>
            <p:ph type="body"/>
          </p:nvPr>
        </p:nvSpPr>
        <p:spPr>
          <a:xfrm>
            <a:off x="343080" y="2046960"/>
            <a:ext cx="1478160" cy="852480"/>
          </a:xfrm>
          <a:prstGeom prst="rect">
            <a:avLst/>
          </a:prstGeom>
        </p:spPr>
        <p:txBody>
          <a:bodyPr lIns="0" rIns="0" tIns="0" bIns="0"/>
          <a:p>
            <a:endParaRPr/>
          </a:p>
        </p:txBody>
      </p:sp>
      <p:sp>
        <p:nvSpPr>
          <p:cNvPr id="101" name="PlaceHolder 3"/>
          <p:cNvSpPr>
            <a:spLocks noGrp="1"/>
          </p:cNvSpPr>
          <p:nvPr>
            <p:ph type="body"/>
          </p:nvPr>
        </p:nvSpPr>
        <p:spPr>
          <a:xfrm>
            <a:off x="1895400" y="2046960"/>
            <a:ext cx="1478160" cy="406440"/>
          </a:xfrm>
          <a:prstGeom prst="rect">
            <a:avLst/>
          </a:prstGeom>
        </p:spPr>
        <p:txBody>
          <a:bodyPr lIns="0" rIns="0" tIns="0" bIns="0"/>
          <a:p>
            <a:endParaRPr/>
          </a:p>
        </p:txBody>
      </p:sp>
      <p:sp>
        <p:nvSpPr>
          <p:cNvPr id="102" name="PlaceHolder 4"/>
          <p:cNvSpPr>
            <a:spLocks noGrp="1"/>
          </p:cNvSpPr>
          <p:nvPr>
            <p:ph type="body"/>
          </p:nvPr>
        </p:nvSpPr>
        <p:spPr>
          <a:xfrm>
            <a:off x="1895400" y="2492280"/>
            <a:ext cx="1478160" cy="4064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104" name="PlaceHolder 2"/>
          <p:cNvSpPr>
            <a:spLocks noGrp="1"/>
          </p:cNvSpPr>
          <p:nvPr>
            <p:ph type="body"/>
          </p:nvPr>
        </p:nvSpPr>
        <p:spPr>
          <a:xfrm>
            <a:off x="343080" y="2046960"/>
            <a:ext cx="1478160" cy="406440"/>
          </a:xfrm>
          <a:prstGeom prst="rect">
            <a:avLst/>
          </a:prstGeom>
        </p:spPr>
        <p:txBody>
          <a:bodyPr lIns="0" rIns="0" tIns="0" bIns="0"/>
          <a:p>
            <a:endParaRPr/>
          </a:p>
        </p:txBody>
      </p:sp>
      <p:sp>
        <p:nvSpPr>
          <p:cNvPr id="105" name="PlaceHolder 3"/>
          <p:cNvSpPr>
            <a:spLocks noGrp="1"/>
          </p:cNvSpPr>
          <p:nvPr>
            <p:ph type="body"/>
          </p:nvPr>
        </p:nvSpPr>
        <p:spPr>
          <a:xfrm>
            <a:off x="1895400" y="2046960"/>
            <a:ext cx="1478160" cy="406440"/>
          </a:xfrm>
          <a:prstGeom prst="rect">
            <a:avLst/>
          </a:prstGeom>
        </p:spPr>
        <p:txBody>
          <a:bodyPr lIns="0" rIns="0" tIns="0" bIns="0"/>
          <a:p>
            <a:endParaRPr/>
          </a:p>
        </p:txBody>
      </p:sp>
      <p:sp>
        <p:nvSpPr>
          <p:cNvPr id="106" name="PlaceHolder 4"/>
          <p:cNvSpPr>
            <a:spLocks noGrp="1"/>
          </p:cNvSpPr>
          <p:nvPr>
            <p:ph type="body"/>
          </p:nvPr>
        </p:nvSpPr>
        <p:spPr>
          <a:xfrm>
            <a:off x="343080" y="2492280"/>
            <a:ext cx="3029760" cy="4064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108" name="PlaceHolder 2"/>
          <p:cNvSpPr>
            <a:spLocks noGrp="1"/>
          </p:cNvSpPr>
          <p:nvPr>
            <p:ph type="body"/>
          </p:nvPr>
        </p:nvSpPr>
        <p:spPr>
          <a:xfrm>
            <a:off x="343080" y="2046960"/>
            <a:ext cx="3029760" cy="406440"/>
          </a:xfrm>
          <a:prstGeom prst="rect">
            <a:avLst/>
          </a:prstGeom>
        </p:spPr>
        <p:txBody>
          <a:bodyPr lIns="0" rIns="0" tIns="0" bIns="0"/>
          <a:p>
            <a:endParaRPr/>
          </a:p>
        </p:txBody>
      </p:sp>
      <p:sp>
        <p:nvSpPr>
          <p:cNvPr id="109" name="PlaceHolder 3"/>
          <p:cNvSpPr>
            <a:spLocks noGrp="1"/>
          </p:cNvSpPr>
          <p:nvPr>
            <p:ph type="body"/>
          </p:nvPr>
        </p:nvSpPr>
        <p:spPr>
          <a:xfrm>
            <a:off x="343080" y="2492280"/>
            <a:ext cx="3029760" cy="4064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111" name="PlaceHolder 2"/>
          <p:cNvSpPr>
            <a:spLocks noGrp="1"/>
          </p:cNvSpPr>
          <p:nvPr>
            <p:ph type="body"/>
          </p:nvPr>
        </p:nvSpPr>
        <p:spPr>
          <a:xfrm>
            <a:off x="343080" y="2046960"/>
            <a:ext cx="1478160" cy="406440"/>
          </a:xfrm>
          <a:prstGeom prst="rect">
            <a:avLst/>
          </a:prstGeom>
        </p:spPr>
        <p:txBody>
          <a:bodyPr lIns="0" rIns="0" tIns="0" bIns="0"/>
          <a:p>
            <a:endParaRPr/>
          </a:p>
        </p:txBody>
      </p:sp>
      <p:sp>
        <p:nvSpPr>
          <p:cNvPr id="112" name="PlaceHolder 3"/>
          <p:cNvSpPr>
            <a:spLocks noGrp="1"/>
          </p:cNvSpPr>
          <p:nvPr>
            <p:ph type="body"/>
          </p:nvPr>
        </p:nvSpPr>
        <p:spPr>
          <a:xfrm>
            <a:off x="1895400" y="2046960"/>
            <a:ext cx="1478160" cy="406440"/>
          </a:xfrm>
          <a:prstGeom prst="rect">
            <a:avLst/>
          </a:prstGeom>
        </p:spPr>
        <p:txBody>
          <a:bodyPr lIns="0" rIns="0" tIns="0" bIns="0"/>
          <a:p>
            <a:endParaRPr/>
          </a:p>
        </p:txBody>
      </p:sp>
      <p:sp>
        <p:nvSpPr>
          <p:cNvPr id="113" name="PlaceHolder 4"/>
          <p:cNvSpPr>
            <a:spLocks noGrp="1"/>
          </p:cNvSpPr>
          <p:nvPr>
            <p:ph type="body"/>
          </p:nvPr>
        </p:nvSpPr>
        <p:spPr>
          <a:xfrm>
            <a:off x="1895400" y="2492280"/>
            <a:ext cx="1478160" cy="406440"/>
          </a:xfrm>
          <a:prstGeom prst="rect">
            <a:avLst/>
          </a:prstGeom>
        </p:spPr>
        <p:txBody>
          <a:bodyPr lIns="0" rIns="0" tIns="0" bIns="0"/>
          <a:p>
            <a:endParaRPr/>
          </a:p>
        </p:txBody>
      </p:sp>
      <p:sp>
        <p:nvSpPr>
          <p:cNvPr id="114" name="PlaceHolder 5"/>
          <p:cNvSpPr>
            <a:spLocks noGrp="1"/>
          </p:cNvSpPr>
          <p:nvPr>
            <p:ph type="body"/>
          </p:nvPr>
        </p:nvSpPr>
        <p:spPr>
          <a:xfrm>
            <a:off x="343080" y="2492280"/>
            <a:ext cx="1478160" cy="4064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116" name="PlaceHolder 2"/>
          <p:cNvSpPr>
            <a:spLocks noGrp="1"/>
          </p:cNvSpPr>
          <p:nvPr>
            <p:ph type="body"/>
          </p:nvPr>
        </p:nvSpPr>
        <p:spPr>
          <a:xfrm>
            <a:off x="343080" y="2046960"/>
            <a:ext cx="3029760" cy="852480"/>
          </a:xfrm>
          <a:prstGeom prst="rect">
            <a:avLst/>
          </a:prstGeom>
        </p:spPr>
        <p:txBody>
          <a:bodyPr lIns="0" rIns="0" tIns="0" bIns="0"/>
          <a:p>
            <a:endParaRPr/>
          </a:p>
        </p:txBody>
      </p:sp>
      <p:sp>
        <p:nvSpPr>
          <p:cNvPr id="117" name="PlaceHolder 3"/>
          <p:cNvSpPr>
            <a:spLocks noGrp="1"/>
          </p:cNvSpPr>
          <p:nvPr>
            <p:ph type="body"/>
          </p:nvPr>
        </p:nvSpPr>
        <p:spPr>
          <a:xfrm>
            <a:off x="343080" y="2046960"/>
            <a:ext cx="3029760" cy="852480"/>
          </a:xfrm>
          <a:prstGeom prst="rect">
            <a:avLst/>
          </a:prstGeom>
        </p:spPr>
        <p:txBody>
          <a:bodyPr lIns="0" rIns="0" tIns="0" bIns="0"/>
          <a:p>
            <a:endParaRPr/>
          </a:p>
        </p:txBody>
      </p:sp>
      <p:pic>
        <p:nvPicPr>
          <p:cNvPr id="118" name="" descr=""/>
          <p:cNvPicPr/>
          <p:nvPr/>
        </p:nvPicPr>
        <p:blipFill>
          <a:blip r:embed="rId2"/>
          <a:stretch/>
        </p:blipFill>
        <p:spPr>
          <a:xfrm>
            <a:off x="1323720" y="2046960"/>
            <a:ext cx="1068480" cy="852480"/>
          </a:xfrm>
          <a:prstGeom prst="rect">
            <a:avLst/>
          </a:prstGeom>
          <a:ln>
            <a:noFill/>
          </a:ln>
        </p:spPr>
      </p:pic>
      <p:pic>
        <p:nvPicPr>
          <p:cNvPr id="119" name="" descr=""/>
          <p:cNvPicPr/>
          <p:nvPr/>
        </p:nvPicPr>
        <p:blipFill>
          <a:blip r:embed="rId3"/>
          <a:stretch/>
        </p:blipFill>
        <p:spPr>
          <a:xfrm>
            <a:off x="1323720" y="2046960"/>
            <a:ext cx="1068480" cy="8524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6"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127" name="PlaceHolder 2"/>
          <p:cNvSpPr>
            <a:spLocks noGrp="1"/>
          </p:cNvSpPr>
          <p:nvPr>
            <p:ph type="subTitle"/>
          </p:nvPr>
        </p:nvSpPr>
        <p:spPr>
          <a:xfrm>
            <a:off x="343080" y="1789560"/>
            <a:ext cx="3029760" cy="136764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129" name="PlaceHolder 2"/>
          <p:cNvSpPr>
            <a:spLocks noGrp="1"/>
          </p:cNvSpPr>
          <p:nvPr>
            <p:ph type="body"/>
          </p:nvPr>
        </p:nvSpPr>
        <p:spPr>
          <a:xfrm>
            <a:off x="343080" y="2046960"/>
            <a:ext cx="3029760" cy="8524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10" name="PlaceHolder 2"/>
          <p:cNvSpPr>
            <a:spLocks noGrp="1"/>
          </p:cNvSpPr>
          <p:nvPr>
            <p:ph type="body"/>
          </p:nvPr>
        </p:nvSpPr>
        <p:spPr>
          <a:xfrm>
            <a:off x="343080" y="2046960"/>
            <a:ext cx="1478160" cy="852480"/>
          </a:xfrm>
          <a:prstGeom prst="rect">
            <a:avLst/>
          </a:prstGeom>
        </p:spPr>
        <p:txBody>
          <a:bodyPr lIns="0" rIns="0" tIns="0" bIns="0"/>
          <a:p>
            <a:endParaRPr/>
          </a:p>
        </p:txBody>
      </p:sp>
      <p:sp>
        <p:nvSpPr>
          <p:cNvPr id="11" name="PlaceHolder 3"/>
          <p:cNvSpPr>
            <a:spLocks noGrp="1"/>
          </p:cNvSpPr>
          <p:nvPr>
            <p:ph type="body"/>
          </p:nvPr>
        </p:nvSpPr>
        <p:spPr>
          <a:xfrm>
            <a:off x="1895400" y="2046960"/>
            <a:ext cx="1478160" cy="85248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131" name="PlaceHolder 2"/>
          <p:cNvSpPr>
            <a:spLocks noGrp="1"/>
          </p:cNvSpPr>
          <p:nvPr>
            <p:ph type="body"/>
          </p:nvPr>
        </p:nvSpPr>
        <p:spPr>
          <a:xfrm>
            <a:off x="343080" y="2046960"/>
            <a:ext cx="1478160" cy="852480"/>
          </a:xfrm>
          <a:prstGeom prst="rect">
            <a:avLst/>
          </a:prstGeom>
        </p:spPr>
        <p:txBody>
          <a:bodyPr lIns="0" rIns="0" tIns="0" bIns="0"/>
          <a:p>
            <a:endParaRPr/>
          </a:p>
        </p:txBody>
      </p:sp>
      <p:sp>
        <p:nvSpPr>
          <p:cNvPr id="132" name="PlaceHolder 3"/>
          <p:cNvSpPr>
            <a:spLocks noGrp="1"/>
          </p:cNvSpPr>
          <p:nvPr>
            <p:ph type="body"/>
          </p:nvPr>
        </p:nvSpPr>
        <p:spPr>
          <a:xfrm>
            <a:off x="1895400" y="2046960"/>
            <a:ext cx="1478160" cy="85248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3" name="PlaceHolder 1"/>
          <p:cNvSpPr>
            <a:spLocks noGrp="1"/>
          </p:cNvSpPr>
          <p:nvPr>
            <p:ph type="title"/>
          </p:nvPr>
        </p:nvSpPr>
        <p:spPr>
          <a:xfrm>
            <a:off x="343080" y="366120"/>
            <a:ext cx="6171840" cy="1523520"/>
          </a:xfrm>
          <a:prstGeom prst="rect">
            <a:avLst/>
          </a:prstGeom>
        </p:spPr>
        <p:txBody>
          <a:bodyPr lIns="0" rIns="0" tIns="0" bIns="0" anchor="ctr"/>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4" name="PlaceHolder 1"/>
          <p:cNvSpPr>
            <a:spLocks noGrp="1"/>
          </p:cNvSpPr>
          <p:nvPr>
            <p:ph type="subTitle"/>
          </p:nvPr>
        </p:nvSpPr>
        <p:spPr>
          <a:xfrm>
            <a:off x="343080" y="366120"/>
            <a:ext cx="6171840" cy="706356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136" name="PlaceHolder 2"/>
          <p:cNvSpPr>
            <a:spLocks noGrp="1"/>
          </p:cNvSpPr>
          <p:nvPr>
            <p:ph type="body"/>
          </p:nvPr>
        </p:nvSpPr>
        <p:spPr>
          <a:xfrm>
            <a:off x="343080" y="2046960"/>
            <a:ext cx="1478160" cy="406440"/>
          </a:xfrm>
          <a:prstGeom prst="rect">
            <a:avLst/>
          </a:prstGeom>
        </p:spPr>
        <p:txBody>
          <a:bodyPr lIns="0" rIns="0" tIns="0" bIns="0"/>
          <a:p>
            <a:endParaRPr/>
          </a:p>
        </p:txBody>
      </p:sp>
      <p:sp>
        <p:nvSpPr>
          <p:cNvPr id="137" name="PlaceHolder 3"/>
          <p:cNvSpPr>
            <a:spLocks noGrp="1"/>
          </p:cNvSpPr>
          <p:nvPr>
            <p:ph type="body"/>
          </p:nvPr>
        </p:nvSpPr>
        <p:spPr>
          <a:xfrm>
            <a:off x="343080" y="2492280"/>
            <a:ext cx="1478160" cy="406440"/>
          </a:xfrm>
          <a:prstGeom prst="rect">
            <a:avLst/>
          </a:prstGeom>
        </p:spPr>
        <p:txBody>
          <a:bodyPr lIns="0" rIns="0" tIns="0" bIns="0"/>
          <a:p>
            <a:endParaRPr/>
          </a:p>
        </p:txBody>
      </p:sp>
      <p:sp>
        <p:nvSpPr>
          <p:cNvPr id="138" name="PlaceHolder 4"/>
          <p:cNvSpPr>
            <a:spLocks noGrp="1"/>
          </p:cNvSpPr>
          <p:nvPr>
            <p:ph type="body"/>
          </p:nvPr>
        </p:nvSpPr>
        <p:spPr>
          <a:xfrm>
            <a:off x="1895400" y="2046960"/>
            <a:ext cx="1478160" cy="85248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140" name="PlaceHolder 2"/>
          <p:cNvSpPr>
            <a:spLocks noGrp="1"/>
          </p:cNvSpPr>
          <p:nvPr>
            <p:ph type="body"/>
          </p:nvPr>
        </p:nvSpPr>
        <p:spPr>
          <a:xfrm>
            <a:off x="343080" y="2046960"/>
            <a:ext cx="1478160" cy="852480"/>
          </a:xfrm>
          <a:prstGeom prst="rect">
            <a:avLst/>
          </a:prstGeom>
        </p:spPr>
        <p:txBody>
          <a:bodyPr lIns="0" rIns="0" tIns="0" bIns="0"/>
          <a:p>
            <a:endParaRPr/>
          </a:p>
        </p:txBody>
      </p:sp>
      <p:sp>
        <p:nvSpPr>
          <p:cNvPr id="141" name="PlaceHolder 3"/>
          <p:cNvSpPr>
            <a:spLocks noGrp="1"/>
          </p:cNvSpPr>
          <p:nvPr>
            <p:ph type="body"/>
          </p:nvPr>
        </p:nvSpPr>
        <p:spPr>
          <a:xfrm>
            <a:off x="1895400" y="2046960"/>
            <a:ext cx="1478160" cy="406440"/>
          </a:xfrm>
          <a:prstGeom prst="rect">
            <a:avLst/>
          </a:prstGeom>
        </p:spPr>
        <p:txBody>
          <a:bodyPr lIns="0" rIns="0" tIns="0" bIns="0"/>
          <a:p>
            <a:endParaRPr/>
          </a:p>
        </p:txBody>
      </p:sp>
      <p:sp>
        <p:nvSpPr>
          <p:cNvPr id="142" name="PlaceHolder 4"/>
          <p:cNvSpPr>
            <a:spLocks noGrp="1"/>
          </p:cNvSpPr>
          <p:nvPr>
            <p:ph type="body"/>
          </p:nvPr>
        </p:nvSpPr>
        <p:spPr>
          <a:xfrm>
            <a:off x="1895400" y="2492280"/>
            <a:ext cx="1478160" cy="40644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144" name="PlaceHolder 2"/>
          <p:cNvSpPr>
            <a:spLocks noGrp="1"/>
          </p:cNvSpPr>
          <p:nvPr>
            <p:ph type="body"/>
          </p:nvPr>
        </p:nvSpPr>
        <p:spPr>
          <a:xfrm>
            <a:off x="343080" y="2046960"/>
            <a:ext cx="1478160" cy="406440"/>
          </a:xfrm>
          <a:prstGeom prst="rect">
            <a:avLst/>
          </a:prstGeom>
        </p:spPr>
        <p:txBody>
          <a:bodyPr lIns="0" rIns="0" tIns="0" bIns="0"/>
          <a:p>
            <a:endParaRPr/>
          </a:p>
        </p:txBody>
      </p:sp>
      <p:sp>
        <p:nvSpPr>
          <p:cNvPr id="145" name="PlaceHolder 3"/>
          <p:cNvSpPr>
            <a:spLocks noGrp="1"/>
          </p:cNvSpPr>
          <p:nvPr>
            <p:ph type="body"/>
          </p:nvPr>
        </p:nvSpPr>
        <p:spPr>
          <a:xfrm>
            <a:off x="1895400" y="2046960"/>
            <a:ext cx="1478160" cy="406440"/>
          </a:xfrm>
          <a:prstGeom prst="rect">
            <a:avLst/>
          </a:prstGeom>
        </p:spPr>
        <p:txBody>
          <a:bodyPr lIns="0" rIns="0" tIns="0" bIns="0"/>
          <a:p>
            <a:endParaRPr/>
          </a:p>
        </p:txBody>
      </p:sp>
      <p:sp>
        <p:nvSpPr>
          <p:cNvPr id="146" name="PlaceHolder 4"/>
          <p:cNvSpPr>
            <a:spLocks noGrp="1"/>
          </p:cNvSpPr>
          <p:nvPr>
            <p:ph type="body"/>
          </p:nvPr>
        </p:nvSpPr>
        <p:spPr>
          <a:xfrm>
            <a:off x="343080" y="2492280"/>
            <a:ext cx="3029760" cy="40644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148" name="PlaceHolder 2"/>
          <p:cNvSpPr>
            <a:spLocks noGrp="1"/>
          </p:cNvSpPr>
          <p:nvPr>
            <p:ph type="body"/>
          </p:nvPr>
        </p:nvSpPr>
        <p:spPr>
          <a:xfrm>
            <a:off x="343080" y="2046960"/>
            <a:ext cx="3029760" cy="406440"/>
          </a:xfrm>
          <a:prstGeom prst="rect">
            <a:avLst/>
          </a:prstGeom>
        </p:spPr>
        <p:txBody>
          <a:bodyPr lIns="0" rIns="0" tIns="0" bIns="0"/>
          <a:p>
            <a:endParaRPr/>
          </a:p>
        </p:txBody>
      </p:sp>
      <p:sp>
        <p:nvSpPr>
          <p:cNvPr id="149" name="PlaceHolder 3"/>
          <p:cNvSpPr>
            <a:spLocks noGrp="1"/>
          </p:cNvSpPr>
          <p:nvPr>
            <p:ph type="body"/>
          </p:nvPr>
        </p:nvSpPr>
        <p:spPr>
          <a:xfrm>
            <a:off x="343080" y="2492280"/>
            <a:ext cx="3029760" cy="40644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151" name="PlaceHolder 2"/>
          <p:cNvSpPr>
            <a:spLocks noGrp="1"/>
          </p:cNvSpPr>
          <p:nvPr>
            <p:ph type="body"/>
          </p:nvPr>
        </p:nvSpPr>
        <p:spPr>
          <a:xfrm>
            <a:off x="343080" y="2046960"/>
            <a:ext cx="1478160" cy="406440"/>
          </a:xfrm>
          <a:prstGeom prst="rect">
            <a:avLst/>
          </a:prstGeom>
        </p:spPr>
        <p:txBody>
          <a:bodyPr lIns="0" rIns="0" tIns="0" bIns="0"/>
          <a:p>
            <a:endParaRPr/>
          </a:p>
        </p:txBody>
      </p:sp>
      <p:sp>
        <p:nvSpPr>
          <p:cNvPr id="152" name="PlaceHolder 3"/>
          <p:cNvSpPr>
            <a:spLocks noGrp="1"/>
          </p:cNvSpPr>
          <p:nvPr>
            <p:ph type="body"/>
          </p:nvPr>
        </p:nvSpPr>
        <p:spPr>
          <a:xfrm>
            <a:off x="1895400" y="2046960"/>
            <a:ext cx="1478160" cy="406440"/>
          </a:xfrm>
          <a:prstGeom prst="rect">
            <a:avLst/>
          </a:prstGeom>
        </p:spPr>
        <p:txBody>
          <a:bodyPr lIns="0" rIns="0" tIns="0" bIns="0"/>
          <a:p>
            <a:endParaRPr/>
          </a:p>
        </p:txBody>
      </p:sp>
      <p:sp>
        <p:nvSpPr>
          <p:cNvPr id="153" name="PlaceHolder 4"/>
          <p:cNvSpPr>
            <a:spLocks noGrp="1"/>
          </p:cNvSpPr>
          <p:nvPr>
            <p:ph type="body"/>
          </p:nvPr>
        </p:nvSpPr>
        <p:spPr>
          <a:xfrm>
            <a:off x="1895400" y="2492280"/>
            <a:ext cx="1478160" cy="406440"/>
          </a:xfrm>
          <a:prstGeom prst="rect">
            <a:avLst/>
          </a:prstGeom>
        </p:spPr>
        <p:txBody>
          <a:bodyPr lIns="0" rIns="0" tIns="0" bIns="0"/>
          <a:p>
            <a:endParaRPr/>
          </a:p>
        </p:txBody>
      </p:sp>
      <p:sp>
        <p:nvSpPr>
          <p:cNvPr id="154" name="PlaceHolder 5"/>
          <p:cNvSpPr>
            <a:spLocks noGrp="1"/>
          </p:cNvSpPr>
          <p:nvPr>
            <p:ph type="body"/>
          </p:nvPr>
        </p:nvSpPr>
        <p:spPr>
          <a:xfrm>
            <a:off x="343080" y="2492280"/>
            <a:ext cx="1478160" cy="40644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156" name="PlaceHolder 2"/>
          <p:cNvSpPr>
            <a:spLocks noGrp="1"/>
          </p:cNvSpPr>
          <p:nvPr>
            <p:ph type="body"/>
          </p:nvPr>
        </p:nvSpPr>
        <p:spPr>
          <a:xfrm>
            <a:off x="343080" y="2046960"/>
            <a:ext cx="3029760" cy="852480"/>
          </a:xfrm>
          <a:prstGeom prst="rect">
            <a:avLst/>
          </a:prstGeom>
        </p:spPr>
        <p:txBody>
          <a:bodyPr lIns="0" rIns="0" tIns="0" bIns="0"/>
          <a:p>
            <a:endParaRPr/>
          </a:p>
        </p:txBody>
      </p:sp>
      <p:sp>
        <p:nvSpPr>
          <p:cNvPr id="157" name="PlaceHolder 3"/>
          <p:cNvSpPr>
            <a:spLocks noGrp="1"/>
          </p:cNvSpPr>
          <p:nvPr>
            <p:ph type="body"/>
          </p:nvPr>
        </p:nvSpPr>
        <p:spPr>
          <a:xfrm>
            <a:off x="343080" y="2046960"/>
            <a:ext cx="3029760" cy="852480"/>
          </a:xfrm>
          <a:prstGeom prst="rect">
            <a:avLst/>
          </a:prstGeom>
        </p:spPr>
        <p:txBody>
          <a:bodyPr lIns="0" rIns="0" tIns="0" bIns="0"/>
          <a:p>
            <a:endParaRPr/>
          </a:p>
        </p:txBody>
      </p:sp>
      <p:pic>
        <p:nvPicPr>
          <p:cNvPr id="158" name="" descr=""/>
          <p:cNvPicPr/>
          <p:nvPr/>
        </p:nvPicPr>
        <p:blipFill>
          <a:blip r:embed="rId2"/>
          <a:stretch/>
        </p:blipFill>
        <p:spPr>
          <a:xfrm>
            <a:off x="1323720" y="2046960"/>
            <a:ext cx="1068480" cy="852480"/>
          </a:xfrm>
          <a:prstGeom prst="rect">
            <a:avLst/>
          </a:prstGeom>
          <a:ln>
            <a:noFill/>
          </a:ln>
        </p:spPr>
      </p:pic>
      <p:pic>
        <p:nvPicPr>
          <p:cNvPr id="159" name="" descr=""/>
          <p:cNvPicPr/>
          <p:nvPr/>
        </p:nvPicPr>
        <p:blipFill>
          <a:blip r:embed="rId3"/>
          <a:stretch/>
        </p:blipFill>
        <p:spPr>
          <a:xfrm>
            <a:off x="1323720" y="2046960"/>
            <a:ext cx="1068480" cy="852480"/>
          </a:xfrm>
          <a:prstGeom prst="rect">
            <a:avLst/>
          </a:prstGeom>
          <a:ln>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43080" y="366120"/>
            <a:ext cx="6171840" cy="152352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43080" y="366120"/>
            <a:ext cx="6171840" cy="70635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15" name="PlaceHolder 2"/>
          <p:cNvSpPr>
            <a:spLocks noGrp="1"/>
          </p:cNvSpPr>
          <p:nvPr>
            <p:ph type="body"/>
          </p:nvPr>
        </p:nvSpPr>
        <p:spPr>
          <a:xfrm>
            <a:off x="343080" y="2046960"/>
            <a:ext cx="1478160" cy="406440"/>
          </a:xfrm>
          <a:prstGeom prst="rect">
            <a:avLst/>
          </a:prstGeom>
        </p:spPr>
        <p:txBody>
          <a:bodyPr lIns="0" rIns="0" tIns="0" bIns="0"/>
          <a:p>
            <a:endParaRPr/>
          </a:p>
        </p:txBody>
      </p:sp>
      <p:sp>
        <p:nvSpPr>
          <p:cNvPr id="16" name="PlaceHolder 3"/>
          <p:cNvSpPr>
            <a:spLocks noGrp="1"/>
          </p:cNvSpPr>
          <p:nvPr>
            <p:ph type="body"/>
          </p:nvPr>
        </p:nvSpPr>
        <p:spPr>
          <a:xfrm>
            <a:off x="343080" y="2492280"/>
            <a:ext cx="1478160" cy="406440"/>
          </a:xfrm>
          <a:prstGeom prst="rect">
            <a:avLst/>
          </a:prstGeom>
        </p:spPr>
        <p:txBody>
          <a:bodyPr lIns="0" rIns="0" tIns="0" bIns="0"/>
          <a:p>
            <a:endParaRPr/>
          </a:p>
        </p:txBody>
      </p:sp>
      <p:sp>
        <p:nvSpPr>
          <p:cNvPr id="17" name="PlaceHolder 4"/>
          <p:cNvSpPr>
            <a:spLocks noGrp="1"/>
          </p:cNvSpPr>
          <p:nvPr>
            <p:ph type="body"/>
          </p:nvPr>
        </p:nvSpPr>
        <p:spPr>
          <a:xfrm>
            <a:off x="1895400" y="2046960"/>
            <a:ext cx="1478160" cy="8524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19" name="PlaceHolder 2"/>
          <p:cNvSpPr>
            <a:spLocks noGrp="1"/>
          </p:cNvSpPr>
          <p:nvPr>
            <p:ph type="body"/>
          </p:nvPr>
        </p:nvSpPr>
        <p:spPr>
          <a:xfrm>
            <a:off x="343080" y="2046960"/>
            <a:ext cx="1478160" cy="852480"/>
          </a:xfrm>
          <a:prstGeom prst="rect">
            <a:avLst/>
          </a:prstGeom>
        </p:spPr>
        <p:txBody>
          <a:bodyPr lIns="0" rIns="0" tIns="0" bIns="0"/>
          <a:p>
            <a:endParaRPr/>
          </a:p>
        </p:txBody>
      </p:sp>
      <p:sp>
        <p:nvSpPr>
          <p:cNvPr id="20" name="PlaceHolder 3"/>
          <p:cNvSpPr>
            <a:spLocks noGrp="1"/>
          </p:cNvSpPr>
          <p:nvPr>
            <p:ph type="body"/>
          </p:nvPr>
        </p:nvSpPr>
        <p:spPr>
          <a:xfrm>
            <a:off x="1895400" y="2046960"/>
            <a:ext cx="1478160" cy="406440"/>
          </a:xfrm>
          <a:prstGeom prst="rect">
            <a:avLst/>
          </a:prstGeom>
        </p:spPr>
        <p:txBody>
          <a:bodyPr lIns="0" rIns="0" tIns="0" bIns="0"/>
          <a:p>
            <a:endParaRPr/>
          </a:p>
        </p:txBody>
      </p:sp>
      <p:sp>
        <p:nvSpPr>
          <p:cNvPr id="21" name="PlaceHolder 4"/>
          <p:cNvSpPr>
            <a:spLocks noGrp="1"/>
          </p:cNvSpPr>
          <p:nvPr>
            <p:ph type="body"/>
          </p:nvPr>
        </p:nvSpPr>
        <p:spPr>
          <a:xfrm>
            <a:off x="1895400" y="2492280"/>
            <a:ext cx="1478160" cy="4064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43080" y="366120"/>
            <a:ext cx="6171840" cy="1523520"/>
          </a:xfrm>
          <a:prstGeom prst="rect">
            <a:avLst/>
          </a:prstGeom>
        </p:spPr>
        <p:txBody>
          <a:bodyPr lIns="0" rIns="0" tIns="0" bIns="0" anchor="ctr"/>
          <a:p>
            <a:endParaRPr/>
          </a:p>
        </p:txBody>
      </p:sp>
      <p:sp>
        <p:nvSpPr>
          <p:cNvPr id="23" name="PlaceHolder 2"/>
          <p:cNvSpPr>
            <a:spLocks noGrp="1"/>
          </p:cNvSpPr>
          <p:nvPr>
            <p:ph type="body"/>
          </p:nvPr>
        </p:nvSpPr>
        <p:spPr>
          <a:xfrm>
            <a:off x="343080" y="2046960"/>
            <a:ext cx="1478160" cy="406440"/>
          </a:xfrm>
          <a:prstGeom prst="rect">
            <a:avLst/>
          </a:prstGeom>
        </p:spPr>
        <p:txBody>
          <a:bodyPr lIns="0" rIns="0" tIns="0" bIns="0"/>
          <a:p>
            <a:endParaRPr/>
          </a:p>
        </p:txBody>
      </p:sp>
      <p:sp>
        <p:nvSpPr>
          <p:cNvPr id="24" name="PlaceHolder 3"/>
          <p:cNvSpPr>
            <a:spLocks noGrp="1"/>
          </p:cNvSpPr>
          <p:nvPr>
            <p:ph type="body"/>
          </p:nvPr>
        </p:nvSpPr>
        <p:spPr>
          <a:xfrm>
            <a:off x="1895400" y="2046960"/>
            <a:ext cx="1478160" cy="406440"/>
          </a:xfrm>
          <a:prstGeom prst="rect">
            <a:avLst/>
          </a:prstGeom>
        </p:spPr>
        <p:txBody>
          <a:bodyPr lIns="0" rIns="0" tIns="0" bIns="0"/>
          <a:p>
            <a:endParaRPr/>
          </a:p>
        </p:txBody>
      </p:sp>
      <p:sp>
        <p:nvSpPr>
          <p:cNvPr id="25" name="PlaceHolder 4"/>
          <p:cNvSpPr>
            <a:spLocks noGrp="1"/>
          </p:cNvSpPr>
          <p:nvPr>
            <p:ph type="body"/>
          </p:nvPr>
        </p:nvSpPr>
        <p:spPr>
          <a:xfrm>
            <a:off x="343080" y="2492280"/>
            <a:ext cx="3029760" cy="4064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14440" y="2840400"/>
            <a:ext cx="5829120" cy="1959840"/>
          </a:xfrm>
          <a:prstGeom prst="rect">
            <a:avLst/>
          </a:prstGeom>
        </p:spPr>
        <p:txBody>
          <a:bodyPr anchor="ctr"/>
          <a:p>
            <a:pPr algn="ctr">
              <a:lnSpc>
                <a:spcPct val="100000"/>
              </a:lnSpc>
            </a:pPr>
            <a:r>
              <a:rPr lang="it-IT" sz="4400" strike="noStrike">
                <a:solidFill>
                  <a:srgbClr val="000000"/>
                </a:solidFill>
                <a:latin typeface="Calibri"/>
              </a:rPr>
              <a:t>Fai clic per modificare il formato del testo del titoloFare clic per modificare lo stile del titolo</a:t>
            </a:r>
            <a:endParaRPr/>
          </a:p>
        </p:txBody>
      </p:sp>
      <p:sp>
        <p:nvSpPr>
          <p:cNvPr id="1" name="PlaceHolder 2"/>
          <p:cNvSpPr>
            <a:spLocks noGrp="1"/>
          </p:cNvSpPr>
          <p:nvPr>
            <p:ph type="dt"/>
          </p:nvPr>
        </p:nvSpPr>
        <p:spPr>
          <a:xfrm>
            <a:off x="343080" y="8475120"/>
            <a:ext cx="1599840" cy="486360"/>
          </a:xfrm>
          <a:prstGeom prst="rect">
            <a:avLst/>
          </a:prstGeom>
        </p:spPr>
        <p:txBody>
          <a:bodyPr anchor="ctr"/>
          <a:p>
            <a:pPr>
              <a:lnSpc>
                <a:spcPct val="100000"/>
              </a:lnSpc>
            </a:pPr>
            <a:r>
              <a:rPr lang="it-IT" sz="1200" strike="noStrike">
                <a:solidFill>
                  <a:srgbClr val="8b8b8b"/>
                </a:solidFill>
                <a:latin typeface="Calibri"/>
              </a:rPr>
              <a:t>10/04/15</a:t>
            </a:r>
            <a:endParaRPr/>
          </a:p>
        </p:txBody>
      </p:sp>
      <p:sp>
        <p:nvSpPr>
          <p:cNvPr id="2" name="PlaceHolder 3"/>
          <p:cNvSpPr>
            <a:spLocks noGrp="1"/>
          </p:cNvSpPr>
          <p:nvPr>
            <p:ph type="ftr"/>
          </p:nvPr>
        </p:nvSpPr>
        <p:spPr>
          <a:xfrm>
            <a:off x="2343240" y="8475120"/>
            <a:ext cx="2171520" cy="486360"/>
          </a:xfrm>
          <a:prstGeom prst="rect">
            <a:avLst/>
          </a:prstGeom>
        </p:spPr>
        <p:txBody>
          <a:bodyPr anchor="ctr"/>
          <a:p>
            <a:endParaRPr/>
          </a:p>
        </p:txBody>
      </p:sp>
      <p:sp>
        <p:nvSpPr>
          <p:cNvPr id="3" name="PlaceHolder 4"/>
          <p:cNvSpPr>
            <a:spLocks noGrp="1"/>
          </p:cNvSpPr>
          <p:nvPr>
            <p:ph type="sldNum"/>
          </p:nvPr>
        </p:nvSpPr>
        <p:spPr>
          <a:xfrm>
            <a:off x="4915080" y="8475120"/>
            <a:ext cx="1599840" cy="486360"/>
          </a:xfrm>
          <a:prstGeom prst="rect">
            <a:avLst/>
          </a:prstGeom>
        </p:spPr>
        <p:txBody>
          <a:bodyPr anchor="ctr"/>
          <a:p>
            <a:pPr algn="r">
              <a:lnSpc>
                <a:spcPct val="100000"/>
              </a:lnSpc>
            </a:pPr>
            <a:fld id="{D3D2FC01-0622-4DE2-A3C6-D85A8F928ED0}" type="slidenum">
              <a:rPr lang="it-IT" sz="1200" strike="noStrike">
                <a:solidFill>
                  <a:srgbClr val="8b8b8b"/>
                </a:solidFill>
                <a:latin typeface="Calibri"/>
              </a:rPr>
              <a:t>&lt;numero&gt;</a:t>
            </a:fld>
            <a:endParaRPr/>
          </a:p>
        </p:txBody>
      </p:sp>
      <p:sp>
        <p:nvSpPr>
          <p:cNvPr id="4" name="PlaceHolder 5"/>
          <p:cNvSpPr>
            <a:spLocks noGrp="1"/>
          </p:cNvSpPr>
          <p:nvPr>
            <p:ph type="body"/>
          </p:nvPr>
        </p:nvSpPr>
        <p:spPr>
          <a:xfrm>
            <a:off x="342720" y="2139480"/>
            <a:ext cx="6171840" cy="5302800"/>
          </a:xfrm>
          <a:prstGeom prst="rect">
            <a:avLst/>
          </a:prstGeom>
        </p:spPr>
        <p:txBody>
          <a:bodyPr lIns="0" rIns="0" tIns="0" bIns="0"/>
          <a:p>
            <a:pPr>
              <a:buSzPct val="45000"/>
              <a:buFont typeface="StarSymbol"/>
              <a:buChar char=""/>
            </a:pPr>
            <a:r>
              <a:rPr lang="it-IT" sz="3200">
                <a:latin typeface="Calibri"/>
              </a:rPr>
              <a:t>Fai clic per modificare il formato del testo della struttura</a:t>
            </a:r>
            <a:endParaRPr/>
          </a:p>
          <a:p>
            <a:pPr lvl="1">
              <a:buSzPct val="75000"/>
              <a:buFont typeface="StarSymbol"/>
              <a:buChar char=""/>
            </a:pPr>
            <a:r>
              <a:rPr lang="it-IT" sz="2400">
                <a:latin typeface="Calibri"/>
              </a:rPr>
              <a:t>Secondo livello struttura</a:t>
            </a:r>
            <a:endParaRPr/>
          </a:p>
          <a:p>
            <a:pPr lvl="2">
              <a:buSzPct val="45000"/>
              <a:buFont typeface="StarSymbol"/>
              <a:buChar char=""/>
            </a:pPr>
            <a:r>
              <a:rPr lang="it-IT" sz="2000">
                <a:latin typeface="Calibri"/>
              </a:rPr>
              <a:t>Terzo livello struttura</a:t>
            </a:r>
            <a:endParaRPr/>
          </a:p>
          <a:p>
            <a:pPr lvl="3">
              <a:buSzPct val="75000"/>
              <a:buFont typeface="StarSymbol"/>
              <a:buChar char=""/>
            </a:pPr>
            <a:r>
              <a:rPr lang="it-IT" sz="2000">
                <a:latin typeface="Calibri"/>
              </a:rPr>
              <a:t>Quarto livello struttura</a:t>
            </a:r>
            <a:endParaRPr/>
          </a:p>
          <a:p>
            <a:pPr lvl="4">
              <a:buSzPct val="45000"/>
              <a:buFont typeface="StarSymbol"/>
              <a:buChar char=""/>
            </a:pPr>
            <a:r>
              <a:rPr lang="it-IT" sz="2000">
                <a:latin typeface="Calibri"/>
              </a:rPr>
              <a:t>Quinto livello struttura</a:t>
            </a:r>
            <a:endParaRPr/>
          </a:p>
          <a:p>
            <a:pPr lvl="5">
              <a:buSzPct val="45000"/>
              <a:buFont typeface="StarSymbol"/>
              <a:buChar char=""/>
            </a:pPr>
            <a:r>
              <a:rPr lang="it-IT" sz="2000">
                <a:latin typeface="Calibri"/>
              </a:rPr>
              <a:t>Sesto livello struttura</a:t>
            </a:r>
            <a:endParaRPr/>
          </a:p>
          <a:p>
            <a:pPr lvl="6">
              <a:buSzPct val="45000"/>
              <a:buFont typeface="StarSymbol"/>
              <a:buChar char=""/>
            </a:pPr>
            <a:r>
              <a:rPr lang="it-IT" sz="2000">
                <a:latin typeface="Calibri"/>
              </a:rPr>
              <a:t>Settimo livello struttura</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dt"/>
          </p:nvPr>
        </p:nvSpPr>
        <p:spPr>
          <a:xfrm>
            <a:off x="343080" y="8475120"/>
            <a:ext cx="1599840" cy="486360"/>
          </a:xfrm>
          <a:prstGeom prst="rect">
            <a:avLst/>
          </a:prstGeom>
        </p:spPr>
        <p:txBody>
          <a:bodyPr anchor="ctr"/>
          <a:p>
            <a:pPr>
              <a:lnSpc>
                <a:spcPct val="100000"/>
              </a:lnSpc>
            </a:pPr>
            <a:r>
              <a:rPr lang="it-IT" sz="1200" strike="noStrike">
                <a:solidFill>
                  <a:srgbClr val="8b8b8b"/>
                </a:solidFill>
                <a:latin typeface="Calibri"/>
              </a:rPr>
              <a:t>10/04/15</a:t>
            </a:r>
            <a:endParaRPr/>
          </a:p>
        </p:txBody>
      </p:sp>
      <p:sp>
        <p:nvSpPr>
          <p:cNvPr id="40" name="PlaceHolder 2"/>
          <p:cNvSpPr>
            <a:spLocks noGrp="1"/>
          </p:cNvSpPr>
          <p:nvPr>
            <p:ph type="ftr"/>
          </p:nvPr>
        </p:nvSpPr>
        <p:spPr>
          <a:xfrm>
            <a:off x="2343240" y="8475120"/>
            <a:ext cx="2171520" cy="486360"/>
          </a:xfrm>
          <a:prstGeom prst="rect">
            <a:avLst/>
          </a:prstGeom>
        </p:spPr>
        <p:txBody>
          <a:bodyPr anchor="ctr"/>
          <a:p>
            <a:endParaRPr/>
          </a:p>
        </p:txBody>
      </p:sp>
      <p:sp>
        <p:nvSpPr>
          <p:cNvPr id="41" name="PlaceHolder 3"/>
          <p:cNvSpPr>
            <a:spLocks noGrp="1"/>
          </p:cNvSpPr>
          <p:nvPr>
            <p:ph type="sldNum"/>
          </p:nvPr>
        </p:nvSpPr>
        <p:spPr>
          <a:xfrm>
            <a:off x="4915080" y="8475120"/>
            <a:ext cx="1599840" cy="486360"/>
          </a:xfrm>
          <a:prstGeom prst="rect">
            <a:avLst/>
          </a:prstGeom>
        </p:spPr>
        <p:txBody>
          <a:bodyPr anchor="ctr"/>
          <a:p>
            <a:pPr algn="r">
              <a:lnSpc>
                <a:spcPct val="100000"/>
              </a:lnSpc>
            </a:pPr>
            <a:fld id="{61D77230-52D0-4A83-A1D5-A844D987F524}" type="slidenum">
              <a:rPr lang="it-IT" sz="1200" strike="noStrike">
                <a:solidFill>
                  <a:srgbClr val="8b8b8b"/>
                </a:solidFill>
                <a:latin typeface="Calibri"/>
              </a:rPr>
              <a:t>&lt;numero&gt;</a:t>
            </a:fld>
            <a:endParaRPr/>
          </a:p>
        </p:txBody>
      </p:sp>
      <p:sp>
        <p:nvSpPr>
          <p:cNvPr id="42" name="PlaceHolder 4"/>
          <p:cNvSpPr>
            <a:spLocks noGrp="1"/>
          </p:cNvSpPr>
          <p:nvPr>
            <p:ph type="title"/>
          </p:nvPr>
        </p:nvSpPr>
        <p:spPr>
          <a:xfrm>
            <a:off x="342720" y="364680"/>
            <a:ext cx="6171840" cy="1526400"/>
          </a:xfrm>
          <a:prstGeom prst="rect">
            <a:avLst/>
          </a:prstGeom>
        </p:spPr>
        <p:txBody>
          <a:bodyPr lIns="0" rIns="0" tIns="0" bIns="0" anchor="ctr"/>
          <a:p>
            <a:r>
              <a:rPr lang="it-IT">
                <a:latin typeface="Calibri"/>
              </a:rPr>
              <a:t>Fai clic per modificare il formato del testo del titolo</a:t>
            </a:r>
            <a:endParaRPr/>
          </a:p>
        </p:txBody>
      </p:sp>
      <p:sp>
        <p:nvSpPr>
          <p:cNvPr id="43" name="PlaceHolder 5"/>
          <p:cNvSpPr>
            <a:spLocks noGrp="1"/>
          </p:cNvSpPr>
          <p:nvPr>
            <p:ph type="body"/>
          </p:nvPr>
        </p:nvSpPr>
        <p:spPr>
          <a:xfrm>
            <a:off x="342720" y="2139480"/>
            <a:ext cx="6171840" cy="5302800"/>
          </a:xfrm>
          <a:prstGeom prst="rect">
            <a:avLst/>
          </a:prstGeom>
        </p:spPr>
        <p:txBody>
          <a:bodyPr lIns="0" rIns="0" tIns="0" bIns="0"/>
          <a:p>
            <a:pPr>
              <a:buSzPct val="45000"/>
              <a:buFont typeface="StarSymbol"/>
              <a:buChar char=""/>
            </a:pPr>
            <a:r>
              <a:rPr lang="it-IT" sz="3200">
                <a:latin typeface="Calibri"/>
              </a:rPr>
              <a:t>Fai clic per modificare il formato del testo della struttura</a:t>
            </a:r>
            <a:endParaRPr/>
          </a:p>
          <a:p>
            <a:pPr lvl="1">
              <a:buSzPct val="75000"/>
              <a:buFont typeface="StarSymbol"/>
              <a:buChar char=""/>
            </a:pPr>
            <a:r>
              <a:rPr lang="it-IT" sz="2400">
                <a:latin typeface="Calibri"/>
              </a:rPr>
              <a:t>Secondo livello struttura</a:t>
            </a:r>
            <a:endParaRPr/>
          </a:p>
          <a:p>
            <a:pPr lvl="2">
              <a:buSzPct val="45000"/>
              <a:buFont typeface="StarSymbol"/>
              <a:buChar char=""/>
            </a:pPr>
            <a:r>
              <a:rPr lang="it-IT" sz="2000">
                <a:latin typeface="Calibri"/>
              </a:rPr>
              <a:t>Terzo livello struttura</a:t>
            </a:r>
            <a:endParaRPr/>
          </a:p>
          <a:p>
            <a:pPr lvl="3">
              <a:buSzPct val="75000"/>
              <a:buFont typeface="StarSymbol"/>
              <a:buChar char=""/>
            </a:pPr>
            <a:r>
              <a:rPr lang="it-IT" sz="2000">
                <a:latin typeface="Calibri"/>
              </a:rPr>
              <a:t>Quarto livello struttura</a:t>
            </a:r>
            <a:endParaRPr/>
          </a:p>
          <a:p>
            <a:pPr lvl="4">
              <a:buSzPct val="45000"/>
              <a:buFont typeface="StarSymbol"/>
              <a:buChar char=""/>
            </a:pPr>
            <a:r>
              <a:rPr lang="it-IT" sz="2000">
                <a:latin typeface="Calibri"/>
              </a:rPr>
              <a:t>Quinto livello struttura</a:t>
            </a:r>
            <a:endParaRPr/>
          </a:p>
          <a:p>
            <a:pPr lvl="5">
              <a:buSzPct val="45000"/>
              <a:buFont typeface="StarSymbol"/>
              <a:buChar char=""/>
            </a:pPr>
            <a:r>
              <a:rPr lang="it-IT" sz="2000">
                <a:latin typeface="Calibri"/>
              </a:rPr>
              <a:t>Sesto livello struttura</a:t>
            </a:r>
            <a:endParaRPr/>
          </a:p>
          <a:p>
            <a:pPr lvl="6">
              <a:buSzPct val="45000"/>
              <a:buFont typeface="StarSymbol"/>
              <a:buChar char=""/>
            </a:pPr>
            <a:r>
              <a:rPr lang="it-IT" sz="2000">
                <a:latin typeface="Calibri"/>
              </a:rPr>
              <a:t>Settimo livello struttura</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343080" y="366120"/>
            <a:ext cx="6171840" cy="1523520"/>
          </a:xfrm>
          <a:prstGeom prst="rect">
            <a:avLst/>
          </a:prstGeom>
        </p:spPr>
        <p:txBody>
          <a:bodyPr anchor="ctr"/>
          <a:p>
            <a:pPr>
              <a:lnSpc>
                <a:spcPct val="100000"/>
              </a:lnSpc>
            </a:pPr>
            <a:r>
              <a:rPr lang="it-IT" sz="4400" strike="noStrike">
                <a:solidFill>
                  <a:srgbClr val="000000"/>
                </a:solidFill>
                <a:latin typeface="Calibri"/>
              </a:rPr>
              <a:t>Fai clic per modificare il formato del testo del titoloFare clic per modificare lo stile del titolo</a:t>
            </a:r>
            <a:endParaRPr/>
          </a:p>
        </p:txBody>
      </p:sp>
      <p:sp>
        <p:nvSpPr>
          <p:cNvPr id="79" name="PlaceHolder 2"/>
          <p:cNvSpPr>
            <a:spLocks noGrp="1"/>
          </p:cNvSpPr>
          <p:nvPr>
            <p:ph type="body"/>
          </p:nvPr>
        </p:nvSpPr>
        <p:spPr>
          <a:xfrm>
            <a:off x="343080" y="2046960"/>
            <a:ext cx="3029760" cy="852480"/>
          </a:xfrm>
          <a:prstGeom prst="rect">
            <a:avLst/>
          </a:prstGeom>
        </p:spPr>
        <p:txBody>
          <a:bodyPr anchor="b"/>
          <a:p>
            <a:pPr>
              <a:buSzPct val="45000"/>
              <a:buFont typeface="StarSymbol"/>
              <a:buChar char=""/>
            </a:pPr>
            <a:r>
              <a:rPr b="1" lang="it-IT" sz="2400" strike="noStrike">
                <a:solidFill>
                  <a:srgbClr val="000000"/>
                </a:solidFill>
                <a:latin typeface="Calibri"/>
              </a:rPr>
              <a:t>Fai clic per modificare il formato del testo della struttura</a:t>
            </a:r>
            <a:endParaRPr/>
          </a:p>
          <a:p>
            <a:pPr lvl="1">
              <a:buSzPct val="75000"/>
              <a:buFont typeface="StarSymbol"/>
              <a:buChar char=""/>
            </a:pPr>
            <a:r>
              <a:rPr b="1" lang="it-IT" sz="2400" strike="noStrike">
                <a:solidFill>
                  <a:srgbClr val="000000"/>
                </a:solidFill>
                <a:latin typeface="Calibri"/>
              </a:rPr>
              <a:t>Secondo livello struttura</a:t>
            </a:r>
            <a:endParaRPr/>
          </a:p>
          <a:p>
            <a:pPr lvl="2">
              <a:buSzPct val="45000"/>
              <a:buFont typeface="StarSymbol"/>
              <a:buChar char=""/>
            </a:pPr>
            <a:r>
              <a:rPr b="1" lang="it-IT" sz="2400" strike="noStrike">
                <a:solidFill>
                  <a:srgbClr val="000000"/>
                </a:solidFill>
                <a:latin typeface="Calibri"/>
              </a:rPr>
              <a:t>Terzo livello struttura</a:t>
            </a:r>
            <a:endParaRPr/>
          </a:p>
          <a:p>
            <a:pPr lvl="3">
              <a:buSzPct val="75000"/>
              <a:buFont typeface="StarSymbol"/>
              <a:buChar char=""/>
            </a:pPr>
            <a:r>
              <a:rPr b="1" lang="it-IT" sz="2400" strike="noStrike">
                <a:solidFill>
                  <a:srgbClr val="000000"/>
                </a:solidFill>
                <a:latin typeface="Calibri"/>
              </a:rPr>
              <a:t>Quarto livello struttura</a:t>
            </a:r>
            <a:endParaRPr/>
          </a:p>
          <a:p>
            <a:pPr lvl="4">
              <a:buSzPct val="45000"/>
              <a:buFont typeface="StarSymbol"/>
              <a:buChar char=""/>
            </a:pPr>
            <a:r>
              <a:rPr b="1" lang="it-IT" sz="2400" strike="noStrike">
                <a:solidFill>
                  <a:srgbClr val="000000"/>
                </a:solidFill>
                <a:latin typeface="Calibri"/>
              </a:rPr>
              <a:t>Quinto livello struttura</a:t>
            </a:r>
            <a:endParaRPr/>
          </a:p>
          <a:p>
            <a:pPr lvl="5">
              <a:buSzPct val="45000"/>
              <a:buFont typeface="StarSymbol"/>
              <a:buChar char=""/>
            </a:pPr>
            <a:r>
              <a:rPr b="1" lang="it-IT" sz="2400" strike="noStrike">
                <a:solidFill>
                  <a:srgbClr val="000000"/>
                </a:solidFill>
                <a:latin typeface="Calibri"/>
              </a:rPr>
              <a:t>Sesto livello struttura</a:t>
            </a:r>
            <a:endParaRPr/>
          </a:p>
          <a:p>
            <a:pPr>
              <a:lnSpc>
                <a:spcPct val="100000"/>
              </a:lnSpc>
            </a:pPr>
            <a:r>
              <a:rPr b="1" lang="it-IT" sz="2400" strike="noStrike">
                <a:solidFill>
                  <a:srgbClr val="000000"/>
                </a:solidFill>
                <a:latin typeface="Calibri"/>
              </a:rPr>
              <a:t>Settimo livello strutturaFare clic per modificare stili del testo dello schema</a:t>
            </a:r>
            <a:endParaRPr/>
          </a:p>
        </p:txBody>
      </p:sp>
      <p:sp>
        <p:nvSpPr>
          <p:cNvPr id="80" name="PlaceHolder 3"/>
          <p:cNvSpPr>
            <a:spLocks noGrp="1"/>
          </p:cNvSpPr>
          <p:nvPr>
            <p:ph type="body"/>
          </p:nvPr>
        </p:nvSpPr>
        <p:spPr>
          <a:xfrm>
            <a:off x="343080" y="2899800"/>
            <a:ext cx="3029760" cy="5267880"/>
          </a:xfrm>
          <a:prstGeom prst="rect">
            <a:avLst/>
          </a:prstGeom>
        </p:spPr>
        <p:txBody>
          <a:bodyPr/>
          <a:p>
            <a:pPr>
              <a:buSzPct val="45000"/>
              <a:buFont typeface="StarSymbol"/>
              <a:buChar char=""/>
            </a:pPr>
            <a:r>
              <a:rPr lang="it-IT" sz="2400" strike="noStrike">
                <a:solidFill>
                  <a:srgbClr val="000000"/>
                </a:solidFill>
                <a:latin typeface="Calibri"/>
              </a:rPr>
              <a:t>Fai clic per modificare il formato del testo della struttura</a:t>
            </a:r>
            <a:endParaRPr/>
          </a:p>
          <a:p>
            <a:pPr lvl="1">
              <a:buSzPct val="75000"/>
              <a:buFont typeface="StarSymbol"/>
              <a:buChar char=""/>
            </a:pPr>
            <a:r>
              <a:rPr lang="it-IT" sz="2400" strike="noStrike">
                <a:solidFill>
                  <a:srgbClr val="000000"/>
                </a:solidFill>
                <a:latin typeface="Calibri"/>
              </a:rPr>
              <a:t>Secondo livello struttura</a:t>
            </a:r>
            <a:endParaRPr/>
          </a:p>
          <a:p>
            <a:pPr lvl="2">
              <a:buSzPct val="45000"/>
              <a:buFont typeface="StarSymbol"/>
              <a:buChar char=""/>
            </a:pPr>
            <a:r>
              <a:rPr lang="it-IT" sz="2400" strike="noStrike">
                <a:solidFill>
                  <a:srgbClr val="000000"/>
                </a:solidFill>
                <a:latin typeface="Calibri"/>
              </a:rPr>
              <a:t>Terzo livello struttura</a:t>
            </a:r>
            <a:endParaRPr/>
          </a:p>
          <a:p>
            <a:pPr lvl="3">
              <a:buSzPct val="75000"/>
              <a:buFont typeface="StarSymbol"/>
              <a:buChar char=""/>
            </a:pPr>
            <a:r>
              <a:rPr lang="it-IT" sz="2400" strike="noStrike">
                <a:solidFill>
                  <a:srgbClr val="000000"/>
                </a:solidFill>
                <a:latin typeface="Calibri"/>
              </a:rPr>
              <a:t>Quarto livello struttura</a:t>
            </a:r>
            <a:endParaRPr/>
          </a:p>
          <a:p>
            <a:pPr lvl="4">
              <a:buSzPct val="45000"/>
              <a:buFont typeface="StarSymbol"/>
              <a:buChar char=""/>
            </a:pPr>
            <a:r>
              <a:rPr lang="it-IT" sz="2400" strike="noStrike">
                <a:solidFill>
                  <a:srgbClr val="000000"/>
                </a:solidFill>
                <a:latin typeface="Calibri"/>
              </a:rPr>
              <a:t>Quinto livello struttura</a:t>
            </a:r>
            <a:endParaRPr/>
          </a:p>
          <a:p>
            <a:pPr lvl="5">
              <a:buSzPct val="45000"/>
              <a:buFont typeface="StarSymbol"/>
              <a:buChar char=""/>
            </a:pPr>
            <a:r>
              <a:rPr lang="it-IT" sz="2400" strike="noStrike">
                <a:solidFill>
                  <a:srgbClr val="000000"/>
                </a:solidFill>
                <a:latin typeface="Calibri"/>
              </a:rPr>
              <a:t>Sesto livello struttura</a:t>
            </a:r>
            <a:endParaRPr/>
          </a:p>
          <a:p>
            <a:pPr>
              <a:lnSpc>
                <a:spcPct val="100000"/>
              </a:lnSpc>
              <a:buFont typeface="Arial"/>
              <a:buChar char="•"/>
            </a:pPr>
            <a:r>
              <a:rPr lang="it-IT" sz="2400" strike="noStrike">
                <a:solidFill>
                  <a:srgbClr val="000000"/>
                </a:solidFill>
                <a:latin typeface="Calibri"/>
              </a:rPr>
              <a:t>Settimo livello strutturaFare clic per modificare stili del testo dello schema</a:t>
            </a:r>
            <a:endParaRPr/>
          </a:p>
          <a:p>
            <a:pPr lvl="1">
              <a:lnSpc>
                <a:spcPct val="100000"/>
              </a:lnSpc>
              <a:buFont typeface="Arial"/>
              <a:buChar char="–"/>
            </a:pPr>
            <a:r>
              <a:rPr lang="it-IT" sz="2000" strike="noStrike">
                <a:solidFill>
                  <a:srgbClr val="000000"/>
                </a:solidFill>
                <a:latin typeface="Calibri"/>
              </a:rPr>
              <a:t>Secondo livello</a:t>
            </a:r>
            <a:endParaRPr/>
          </a:p>
          <a:p>
            <a:pPr lvl="2">
              <a:lnSpc>
                <a:spcPct val="100000"/>
              </a:lnSpc>
              <a:buFont typeface="Arial"/>
              <a:buChar char="•"/>
            </a:pPr>
            <a:r>
              <a:rPr lang="it-IT" strike="noStrike">
                <a:solidFill>
                  <a:srgbClr val="000000"/>
                </a:solidFill>
                <a:latin typeface="Calibri"/>
              </a:rPr>
              <a:t>Terzo livello</a:t>
            </a:r>
            <a:endParaRPr/>
          </a:p>
          <a:p>
            <a:pPr lvl="3">
              <a:lnSpc>
                <a:spcPct val="100000"/>
              </a:lnSpc>
              <a:buFont typeface="Arial"/>
              <a:buChar char="–"/>
            </a:pPr>
            <a:r>
              <a:rPr lang="it-IT" sz="1600" strike="noStrike">
                <a:solidFill>
                  <a:srgbClr val="000000"/>
                </a:solidFill>
                <a:latin typeface="Calibri"/>
              </a:rPr>
              <a:t>Quarto livello</a:t>
            </a:r>
            <a:endParaRPr/>
          </a:p>
          <a:p>
            <a:pPr lvl="4">
              <a:lnSpc>
                <a:spcPct val="100000"/>
              </a:lnSpc>
              <a:buFont typeface="Arial"/>
              <a:buChar char="»"/>
            </a:pPr>
            <a:r>
              <a:rPr lang="it-IT" sz="1600" strike="noStrike">
                <a:solidFill>
                  <a:srgbClr val="000000"/>
                </a:solidFill>
                <a:latin typeface="Calibri"/>
              </a:rPr>
              <a:t>Quinto livello</a:t>
            </a:r>
            <a:endParaRPr/>
          </a:p>
        </p:txBody>
      </p:sp>
      <p:sp>
        <p:nvSpPr>
          <p:cNvPr id="81" name="PlaceHolder 4"/>
          <p:cNvSpPr>
            <a:spLocks noGrp="1"/>
          </p:cNvSpPr>
          <p:nvPr>
            <p:ph type="body"/>
          </p:nvPr>
        </p:nvSpPr>
        <p:spPr>
          <a:xfrm>
            <a:off x="3483720" y="2046960"/>
            <a:ext cx="3030840" cy="852480"/>
          </a:xfrm>
          <a:prstGeom prst="rect">
            <a:avLst/>
          </a:prstGeom>
        </p:spPr>
        <p:txBody>
          <a:bodyPr anchor="b"/>
          <a:p>
            <a:pPr>
              <a:buSzPct val="45000"/>
              <a:buFont typeface="StarSymbol"/>
              <a:buChar char=""/>
            </a:pPr>
            <a:r>
              <a:rPr b="1" lang="it-IT" sz="2400" strike="noStrike">
                <a:solidFill>
                  <a:srgbClr val="000000"/>
                </a:solidFill>
                <a:latin typeface="Calibri"/>
              </a:rPr>
              <a:t>Fai clic per modificare il formato del testo della struttura</a:t>
            </a:r>
            <a:endParaRPr/>
          </a:p>
          <a:p>
            <a:pPr lvl="1">
              <a:buSzPct val="75000"/>
              <a:buFont typeface="StarSymbol"/>
              <a:buChar char=""/>
            </a:pPr>
            <a:r>
              <a:rPr b="1" lang="it-IT" sz="2400" strike="noStrike">
                <a:solidFill>
                  <a:srgbClr val="000000"/>
                </a:solidFill>
                <a:latin typeface="Calibri"/>
              </a:rPr>
              <a:t>Secondo livello struttura</a:t>
            </a:r>
            <a:endParaRPr/>
          </a:p>
          <a:p>
            <a:pPr lvl="2">
              <a:buSzPct val="45000"/>
              <a:buFont typeface="StarSymbol"/>
              <a:buChar char=""/>
            </a:pPr>
            <a:r>
              <a:rPr b="1" lang="it-IT" sz="2400" strike="noStrike">
                <a:solidFill>
                  <a:srgbClr val="000000"/>
                </a:solidFill>
                <a:latin typeface="Calibri"/>
              </a:rPr>
              <a:t>Terzo livello struttura</a:t>
            </a:r>
            <a:endParaRPr/>
          </a:p>
          <a:p>
            <a:pPr lvl="3">
              <a:buSzPct val="75000"/>
              <a:buFont typeface="StarSymbol"/>
              <a:buChar char=""/>
            </a:pPr>
            <a:r>
              <a:rPr b="1" lang="it-IT" sz="2400" strike="noStrike">
                <a:solidFill>
                  <a:srgbClr val="000000"/>
                </a:solidFill>
                <a:latin typeface="Calibri"/>
              </a:rPr>
              <a:t>Quarto livello struttura</a:t>
            </a:r>
            <a:endParaRPr/>
          </a:p>
          <a:p>
            <a:pPr lvl="4">
              <a:buSzPct val="45000"/>
              <a:buFont typeface="StarSymbol"/>
              <a:buChar char=""/>
            </a:pPr>
            <a:r>
              <a:rPr b="1" lang="it-IT" sz="2400" strike="noStrike">
                <a:solidFill>
                  <a:srgbClr val="000000"/>
                </a:solidFill>
                <a:latin typeface="Calibri"/>
              </a:rPr>
              <a:t>Quinto livello struttura</a:t>
            </a:r>
            <a:endParaRPr/>
          </a:p>
          <a:p>
            <a:pPr lvl="5">
              <a:buSzPct val="45000"/>
              <a:buFont typeface="StarSymbol"/>
              <a:buChar char=""/>
            </a:pPr>
            <a:r>
              <a:rPr b="1" lang="it-IT" sz="2400" strike="noStrike">
                <a:solidFill>
                  <a:srgbClr val="000000"/>
                </a:solidFill>
                <a:latin typeface="Calibri"/>
              </a:rPr>
              <a:t>Sesto livello struttura</a:t>
            </a:r>
            <a:endParaRPr/>
          </a:p>
          <a:p>
            <a:pPr>
              <a:lnSpc>
                <a:spcPct val="100000"/>
              </a:lnSpc>
            </a:pPr>
            <a:r>
              <a:rPr b="1" lang="it-IT" sz="2400" strike="noStrike">
                <a:solidFill>
                  <a:srgbClr val="000000"/>
                </a:solidFill>
                <a:latin typeface="Calibri"/>
              </a:rPr>
              <a:t>Settimo livello strutturaFare clic per modificare stili del testo dello schema</a:t>
            </a:r>
            <a:endParaRPr/>
          </a:p>
        </p:txBody>
      </p:sp>
      <p:sp>
        <p:nvSpPr>
          <p:cNvPr id="82" name="PlaceHolder 5"/>
          <p:cNvSpPr>
            <a:spLocks noGrp="1"/>
          </p:cNvSpPr>
          <p:nvPr>
            <p:ph type="body"/>
          </p:nvPr>
        </p:nvSpPr>
        <p:spPr>
          <a:xfrm>
            <a:off x="3483720" y="2899800"/>
            <a:ext cx="3030840" cy="5267880"/>
          </a:xfrm>
          <a:prstGeom prst="rect">
            <a:avLst/>
          </a:prstGeom>
        </p:spPr>
        <p:txBody>
          <a:bodyPr/>
          <a:p>
            <a:pPr>
              <a:buSzPct val="45000"/>
              <a:buFont typeface="StarSymbol"/>
              <a:buChar char=""/>
            </a:pPr>
            <a:r>
              <a:rPr lang="it-IT" sz="2400" strike="noStrike">
                <a:solidFill>
                  <a:srgbClr val="000000"/>
                </a:solidFill>
                <a:latin typeface="Calibri"/>
              </a:rPr>
              <a:t>Fai clic per modificare il formato del testo della struttura</a:t>
            </a:r>
            <a:endParaRPr/>
          </a:p>
          <a:p>
            <a:pPr lvl="1">
              <a:buSzPct val="75000"/>
              <a:buFont typeface="StarSymbol"/>
              <a:buChar char=""/>
            </a:pPr>
            <a:r>
              <a:rPr lang="it-IT" sz="2400" strike="noStrike">
                <a:solidFill>
                  <a:srgbClr val="000000"/>
                </a:solidFill>
                <a:latin typeface="Calibri"/>
              </a:rPr>
              <a:t>Secondo livello struttura</a:t>
            </a:r>
            <a:endParaRPr/>
          </a:p>
          <a:p>
            <a:pPr lvl="2">
              <a:buSzPct val="45000"/>
              <a:buFont typeface="StarSymbol"/>
              <a:buChar char=""/>
            </a:pPr>
            <a:r>
              <a:rPr lang="it-IT" sz="2400" strike="noStrike">
                <a:solidFill>
                  <a:srgbClr val="000000"/>
                </a:solidFill>
                <a:latin typeface="Calibri"/>
              </a:rPr>
              <a:t>Terzo livello struttura</a:t>
            </a:r>
            <a:endParaRPr/>
          </a:p>
          <a:p>
            <a:pPr lvl="3">
              <a:buSzPct val="75000"/>
              <a:buFont typeface="StarSymbol"/>
              <a:buChar char=""/>
            </a:pPr>
            <a:r>
              <a:rPr lang="it-IT" sz="2400" strike="noStrike">
                <a:solidFill>
                  <a:srgbClr val="000000"/>
                </a:solidFill>
                <a:latin typeface="Calibri"/>
              </a:rPr>
              <a:t>Quarto livello struttura</a:t>
            </a:r>
            <a:endParaRPr/>
          </a:p>
          <a:p>
            <a:pPr lvl="4">
              <a:buSzPct val="45000"/>
              <a:buFont typeface="StarSymbol"/>
              <a:buChar char=""/>
            </a:pPr>
            <a:r>
              <a:rPr lang="it-IT" sz="2400" strike="noStrike">
                <a:solidFill>
                  <a:srgbClr val="000000"/>
                </a:solidFill>
                <a:latin typeface="Calibri"/>
              </a:rPr>
              <a:t>Quinto livello struttura</a:t>
            </a:r>
            <a:endParaRPr/>
          </a:p>
          <a:p>
            <a:pPr lvl="5">
              <a:buSzPct val="45000"/>
              <a:buFont typeface="StarSymbol"/>
              <a:buChar char=""/>
            </a:pPr>
            <a:r>
              <a:rPr lang="it-IT" sz="2400" strike="noStrike">
                <a:solidFill>
                  <a:srgbClr val="000000"/>
                </a:solidFill>
                <a:latin typeface="Calibri"/>
              </a:rPr>
              <a:t>Sesto livello struttura</a:t>
            </a:r>
            <a:endParaRPr/>
          </a:p>
          <a:p>
            <a:pPr>
              <a:lnSpc>
                <a:spcPct val="100000"/>
              </a:lnSpc>
              <a:buFont typeface="Arial"/>
              <a:buChar char="•"/>
            </a:pPr>
            <a:r>
              <a:rPr lang="it-IT" sz="2400" strike="noStrike">
                <a:solidFill>
                  <a:srgbClr val="000000"/>
                </a:solidFill>
                <a:latin typeface="Calibri"/>
              </a:rPr>
              <a:t>Settimo livello strutturaFare clic per modificare stili del testo dello schema</a:t>
            </a:r>
            <a:endParaRPr/>
          </a:p>
          <a:p>
            <a:pPr lvl="1">
              <a:lnSpc>
                <a:spcPct val="100000"/>
              </a:lnSpc>
              <a:buFont typeface="Arial"/>
              <a:buChar char="–"/>
            </a:pPr>
            <a:r>
              <a:rPr lang="it-IT" sz="2000" strike="noStrike">
                <a:solidFill>
                  <a:srgbClr val="000000"/>
                </a:solidFill>
                <a:latin typeface="Calibri"/>
              </a:rPr>
              <a:t>Secondo livello</a:t>
            </a:r>
            <a:endParaRPr/>
          </a:p>
          <a:p>
            <a:pPr lvl="2">
              <a:lnSpc>
                <a:spcPct val="100000"/>
              </a:lnSpc>
              <a:buFont typeface="Arial"/>
              <a:buChar char="•"/>
            </a:pPr>
            <a:r>
              <a:rPr lang="it-IT" strike="noStrike">
                <a:solidFill>
                  <a:srgbClr val="000000"/>
                </a:solidFill>
                <a:latin typeface="Calibri"/>
              </a:rPr>
              <a:t>Terzo livello</a:t>
            </a:r>
            <a:endParaRPr/>
          </a:p>
          <a:p>
            <a:pPr lvl="3">
              <a:lnSpc>
                <a:spcPct val="100000"/>
              </a:lnSpc>
              <a:buFont typeface="Arial"/>
              <a:buChar char="–"/>
            </a:pPr>
            <a:r>
              <a:rPr lang="it-IT" sz="1600" strike="noStrike">
                <a:solidFill>
                  <a:srgbClr val="000000"/>
                </a:solidFill>
                <a:latin typeface="Calibri"/>
              </a:rPr>
              <a:t>Quarto livello</a:t>
            </a:r>
            <a:endParaRPr/>
          </a:p>
          <a:p>
            <a:pPr lvl="4">
              <a:lnSpc>
                <a:spcPct val="100000"/>
              </a:lnSpc>
              <a:buFont typeface="Arial"/>
              <a:buChar char="»"/>
            </a:pPr>
            <a:r>
              <a:rPr lang="it-IT" sz="1600" strike="noStrike">
                <a:solidFill>
                  <a:srgbClr val="000000"/>
                </a:solidFill>
                <a:latin typeface="Calibri"/>
              </a:rPr>
              <a:t>Quinto livello</a:t>
            </a:r>
            <a:endParaRPr/>
          </a:p>
        </p:txBody>
      </p:sp>
      <p:sp>
        <p:nvSpPr>
          <p:cNvPr id="83" name="PlaceHolder 6"/>
          <p:cNvSpPr>
            <a:spLocks noGrp="1"/>
          </p:cNvSpPr>
          <p:nvPr>
            <p:ph type="dt"/>
          </p:nvPr>
        </p:nvSpPr>
        <p:spPr>
          <a:xfrm>
            <a:off x="343080" y="8475120"/>
            <a:ext cx="1599840" cy="486360"/>
          </a:xfrm>
          <a:prstGeom prst="rect">
            <a:avLst/>
          </a:prstGeom>
        </p:spPr>
        <p:txBody>
          <a:bodyPr anchor="ctr"/>
          <a:p>
            <a:pPr>
              <a:lnSpc>
                <a:spcPct val="100000"/>
              </a:lnSpc>
            </a:pPr>
            <a:r>
              <a:rPr lang="it-IT" sz="1200" strike="noStrike">
                <a:solidFill>
                  <a:srgbClr val="8b8b8b"/>
                </a:solidFill>
                <a:latin typeface="Calibri"/>
              </a:rPr>
              <a:t>10/04/15</a:t>
            </a:r>
            <a:endParaRPr/>
          </a:p>
        </p:txBody>
      </p:sp>
      <p:sp>
        <p:nvSpPr>
          <p:cNvPr id="84" name="PlaceHolder 7"/>
          <p:cNvSpPr>
            <a:spLocks noGrp="1"/>
          </p:cNvSpPr>
          <p:nvPr>
            <p:ph type="ftr"/>
          </p:nvPr>
        </p:nvSpPr>
        <p:spPr>
          <a:xfrm>
            <a:off x="2343240" y="8475120"/>
            <a:ext cx="2171520" cy="486360"/>
          </a:xfrm>
          <a:prstGeom prst="rect">
            <a:avLst/>
          </a:prstGeom>
        </p:spPr>
        <p:txBody>
          <a:bodyPr anchor="ctr"/>
          <a:p>
            <a:endParaRPr/>
          </a:p>
        </p:txBody>
      </p:sp>
      <p:sp>
        <p:nvSpPr>
          <p:cNvPr id="85" name="PlaceHolder 8"/>
          <p:cNvSpPr>
            <a:spLocks noGrp="1"/>
          </p:cNvSpPr>
          <p:nvPr>
            <p:ph type="sldNum"/>
          </p:nvPr>
        </p:nvSpPr>
        <p:spPr>
          <a:xfrm>
            <a:off x="4915080" y="8475120"/>
            <a:ext cx="1599840" cy="486360"/>
          </a:xfrm>
          <a:prstGeom prst="rect">
            <a:avLst/>
          </a:prstGeom>
        </p:spPr>
        <p:txBody>
          <a:bodyPr anchor="ctr"/>
          <a:p>
            <a:pPr algn="r">
              <a:lnSpc>
                <a:spcPct val="100000"/>
              </a:lnSpc>
            </a:pPr>
            <a:fld id="{00A38A20-B5A3-49D4-B19E-EDA9BBED68F5}" type="slidenum">
              <a:rPr lang="it-IT" sz="1200" strike="noStrike">
                <a:solidFill>
                  <a:srgbClr val="8b8b8b"/>
                </a:solidFill>
                <a:latin typeface="Calibri"/>
              </a:rPr>
              <a:t>&lt;numero&gt;</a:t>
            </a:fld>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343080" y="366120"/>
            <a:ext cx="6171840" cy="1523520"/>
          </a:xfrm>
          <a:prstGeom prst="rect">
            <a:avLst/>
          </a:prstGeom>
        </p:spPr>
        <p:txBody>
          <a:bodyPr anchor="ctr"/>
          <a:p>
            <a:pPr algn="ctr">
              <a:lnSpc>
                <a:spcPct val="100000"/>
              </a:lnSpc>
            </a:pPr>
            <a:r>
              <a:rPr lang="it-IT" sz="4400" strike="noStrike">
                <a:solidFill>
                  <a:srgbClr val="000000"/>
                </a:solidFill>
                <a:latin typeface="Calibri"/>
              </a:rPr>
              <a:t>Fai clic per modificare il formato del testo del titoloFare clic per modificare lo stile del titolo</a:t>
            </a:r>
            <a:endParaRPr/>
          </a:p>
        </p:txBody>
      </p:sp>
      <p:sp>
        <p:nvSpPr>
          <p:cNvPr id="121" name="PlaceHolder 2"/>
          <p:cNvSpPr>
            <a:spLocks noGrp="1"/>
          </p:cNvSpPr>
          <p:nvPr>
            <p:ph type="body"/>
          </p:nvPr>
        </p:nvSpPr>
        <p:spPr>
          <a:xfrm>
            <a:off x="257040" y="2844720"/>
            <a:ext cx="2257200" cy="8044920"/>
          </a:xfrm>
          <a:prstGeom prst="rect">
            <a:avLst/>
          </a:prstGeom>
        </p:spPr>
        <p:txBody>
          <a:bodyPr/>
          <a:p>
            <a:pPr>
              <a:buSzPct val="45000"/>
              <a:buFont typeface="StarSymbol"/>
              <a:buChar char=""/>
            </a:pPr>
            <a:r>
              <a:rPr lang="it-IT" sz="2800" strike="noStrike">
                <a:solidFill>
                  <a:srgbClr val="000000"/>
                </a:solidFill>
                <a:latin typeface="Calibri"/>
              </a:rPr>
              <a:t>Fai clic per modificare il formato del testo della struttura</a:t>
            </a:r>
            <a:endParaRPr/>
          </a:p>
          <a:p>
            <a:pPr lvl="1">
              <a:buSzPct val="75000"/>
              <a:buFont typeface="StarSymbol"/>
              <a:buChar char=""/>
            </a:pPr>
            <a:r>
              <a:rPr lang="it-IT" sz="2800" strike="noStrike">
                <a:solidFill>
                  <a:srgbClr val="000000"/>
                </a:solidFill>
                <a:latin typeface="Calibri"/>
              </a:rPr>
              <a:t>Secondo livello struttura</a:t>
            </a:r>
            <a:endParaRPr/>
          </a:p>
          <a:p>
            <a:pPr lvl="2">
              <a:buSzPct val="45000"/>
              <a:buFont typeface="StarSymbol"/>
              <a:buChar char=""/>
            </a:pPr>
            <a:r>
              <a:rPr lang="it-IT" sz="2800" strike="noStrike">
                <a:solidFill>
                  <a:srgbClr val="000000"/>
                </a:solidFill>
                <a:latin typeface="Calibri"/>
              </a:rPr>
              <a:t>Terzo livello struttura</a:t>
            </a:r>
            <a:endParaRPr/>
          </a:p>
          <a:p>
            <a:pPr lvl="3">
              <a:buSzPct val="75000"/>
              <a:buFont typeface="StarSymbol"/>
              <a:buChar char=""/>
            </a:pPr>
            <a:r>
              <a:rPr lang="it-IT" sz="2800" strike="noStrike">
                <a:solidFill>
                  <a:srgbClr val="000000"/>
                </a:solidFill>
                <a:latin typeface="Calibri"/>
              </a:rPr>
              <a:t>Quarto livello struttura</a:t>
            </a:r>
            <a:endParaRPr/>
          </a:p>
          <a:p>
            <a:pPr lvl="4">
              <a:buSzPct val="45000"/>
              <a:buFont typeface="StarSymbol"/>
              <a:buChar char=""/>
            </a:pPr>
            <a:r>
              <a:rPr lang="it-IT" sz="2800" strike="noStrike">
                <a:solidFill>
                  <a:srgbClr val="000000"/>
                </a:solidFill>
                <a:latin typeface="Calibri"/>
              </a:rPr>
              <a:t>Quinto livello struttura</a:t>
            </a:r>
            <a:endParaRPr/>
          </a:p>
          <a:p>
            <a:pPr lvl="5">
              <a:buSzPct val="45000"/>
              <a:buFont typeface="StarSymbol"/>
              <a:buChar char=""/>
            </a:pPr>
            <a:r>
              <a:rPr lang="it-IT" sz="2800" strike="noStrike">
                <a:solidFill>
                  <a:srgbClr val="000000"/>
                </a:solidFill>
                <a:latin typeface="Calibri"/>
              </a:rPr>
              <a:t>Sesto livello struttura</a:t>
            </a:r>
            <a:endParaRPr/>
          </a:p>
          <a:p>
            <a:pPr>
              <a:lnSpc>
                <a:spcPct val="100000"/>
              </a:lnSpc>
              <a:buFont typeface="Arial"/>
              <a:buChar char="•"/>
            </a:pPr>
            <a:r>
              <a:rPr lang="it-IT" sz="2800" strike="noStrike">
                <a:solidFill>
                  <a:srgbClr val="000000"/>
                </a:solidFill>
                <a:latin typeface="Calibri"/>
              </a:rPr>
              <a:t>Settimo livello strutturaFare clic per modificare stili del testo dello schema</a:t>
            </a:r>
            <a:endParaRPr/>
          </a:p>
          <a:p>
            <a:pPr lvl="1">
              <a:lnSpc>
                <a:spcPct val="100000"/>
              </a:lnSpc>
              <a:buFont typeface="Arial"/>
              <a:buChar char="–"/>
            </a:pPr>
            <a:r>
              <a:rPr lang="it-IT" sz="2400" strike="noStrike">
                <a:solidFill>
                  <a:srgbClr val="000000"/>
                </a:solidFill>
                <a:latin typeface="Calibri"/>
              </a:rPr>
              <a:t>Secondo livello</a:t>
            </a:r>
            <a:endParaRPr/>
          </a:p>
          <a:p>
            <a:pPr lvl="2">
              <a:lnSpc>
                <a:spcPct val="100000"/>
              </a:lnSpc>
              <a:buFont typeface="Arial"/>
              <a:buChar char="•"/>
            </a:pPr>
            <a:r>
              <a:rPr lang="it-IT" sz="2000" strike="noStrike">
                <a:solidFill>
                  <a:srgbClr val="000000"/>
                </a:solidFill>
                <a:latin typeface="Calibri"/>
              </a:rPr>
              <a:t>Terzo livello</a:t>
            </a:r>
            <a:endParaRPr/>
          </a:p>
          <a:p>
            <a:pPr lvl="3">
              <a:lnSpc>
                <a:spcPct val="100000"/>
              </a:lnSpc>
              <a:buFont typeface="Arial"/>
              <a:buChar char="–"/>
            </a:pPr>
            <a:r>
              <a:rPr lang="it-IT" strike="noStrike">
                <a:solidFill>
                  <a:srgbClr val="000000"/>
                </a:solidFill>
                <a:latin typeface="Calibri"/>
              </a:rPr>
              <a:t>Quarto livello</a:t>
            </a:r>
            <a:endParaRPr/>
          </a:p>
          <a:p>
            <a:pPr lvl="4">
              <a:lnSpc>
                <a:spcPct val="100000"/>
              </a:lnSpc>
              <a:buFont typeface="Arial"/>
              <a:buChar char="»"/>
            </a:pPr>
            <a:r>
              <a:rPr lang="it-IT" strike="noStrike">
                <a:solidFill>
                  <a:srgbClr val="000000"/>
                </a:solidFill>
                <a:latin typeface="Calibri"/>
              </a:rPr>
              <a:t>Quinto livello</a:t>
            </a:r>
            <a:endParaRPr/>
          </a:p>
        </p:txBody>
      </p:sp>
      <p:sp>
        <p:nvSpPr>
          <p:cNvPr id="122" name="PlaceHolder 3"/>
          <p:cNvSpPr>
            <a:spLocks noGrp="1"/>
          </p:cNvSpPr>
          <p:nvPr>
            <p:ph type="body"/>
          </p:nvPr>
        </p:nvSpPr>
        <p:spPr>
          <a:xfrm>
            <a:off x="2629080" y="2844720"/>
            <a:ext cx="2257200" cy="8044920"/>
          </a:xfrm>
          <a:prstGeom prst="rect">
            <a:avLst/>
          </a:prstGeom>
        </p:spPr>
        <p:txBody>
          <a:bodyPr/>
          <a:p>
            <a:pPr>
              <a:buSzPct val="45000"/>
              <a:buFont typeface="StarSymbol"/>
              <a:buChar char=""/>
            </a:pPr>
            <a:r>
              <a:rPr lang="it-IT" sz="2800" strike="noStrike">
                <a:solidFill>
                  <a:srgbClr val="000000"/>
                </a:solidFill>
                <a:latin typeface="Calibri"/>
              </a:rPr>
              <a:t>Fai clic per modificare il formato del testo della struttura</a:t>
            </a:r>
            <a:endParaRPr/>
          </a:p>
          <a:p>
            <a:pPr lvl="1">
              <a:buSzPct val="75000"/>
              <a:buFont typeface="StarSymbol"/>
              <a:buChar char=""/>
            </a:pPr>
            <a:r>
              <a:rPr lang="it-IT" sz="2800" strike="noStrike">
                <a:solidFill>
                  <a:srgbClr val="000000"/>
                </a:solidFill>
                <a:latin typeface="Calibri"/>
              </a:rPr>
              <a:t>Secondo livello struttura</a:t>
            </a:r>
            <a:endParaRPr/>
          </a:p>
          <a:p>
            <a:pPr lvl="2">
              <a:buSzPct val="45000"/>
              <a:buFont typeface="StarSymbol"/>
              <a:buChar char=""/>
            </a:pPr>
            <a:r>
              <a:rPr lang="it-IT" sz="2800" strike="noStrike">
                <a:solidFill>
                  <a:srgbClr val="000000"/>
                </a:solidFill>
                <a:latin typeface="Calibri"/>
              </a:rPr>
              <a:t>Terzo livello struttura</a:t>
            </a:r>
            <a:endParaRPr/>
          </a:p>
          <a:p>
            <a:pPr lvl="3">
              <a:buSzPct val="75000"/>
              <a:buFont typeface="StarSymbol"/>
              <a:buChar char=""/>
            </a:pPr>
            <a:r>
              <a:rPr lang="it-IT" sz="2800" strike="noStrike">
                <a:solidFill>
                  <a:srgbClr val="000000"/>
                </a:solidFill>
                <a:latin typeface="Calibri"/>
              </a:rPr>
              <a:t>Quarto livello struttura</a:t>
            </a:r>
            <a:endParaRPr/>
          </a:p>
          <a:p>
            <a:pPr lvl="4">
              <a:buSzPct val="45000"/>
              <a:buFont typeface="StarSymbol"/>
              <a:buChar char=""/>
            </a:pPr>
            <a:r>
              <a:rPr lang="it-IT" sz="2800" strike="noStrike">
                <a:solidFill>
                  <a:srgbClr val="000000"/>
                </a:solidFill>
                <a:latin typeface="Calibri"/>
              </a:rPr>
              <a:t>Quinto livello struttura</a:t>
            </a:r>
            <a:endParaRPr/>
          </a:p>
          <a:p>
            <a:pPr lvl="5">
              <a:buSzPct val="45000"/>
              <a:buFont typeface="StarSymbol"/>
              <a:buChar char=""/>
            </a:pPr>
            <a:r>
              <a:rPr lang="it-IT" sz="2800" strike="noStrike">
                <a:solidFill>
                  <a:srgbClr val="000000"/>
                </a:solidFill>
                <a:latin typeface="Calibri"/>
              </a:rPr>
              <a:t>Sesto livello struttura</a:t>
            </a:r>
            <a:endParaRPr/>
          </a:p>
          <a:p>
            <a:pPr>
              <a:lnSpc>
                <a:spcPct val="100000"/>
              </a:lnSpc>
              <a:buFont typeface="Arial"/>
              <a:buChar char="•"/>
            </a:pPr>
            <a:r>
              <a:rPr lang="it-IT" sz="2800" strike="noStrike">
                <a:solidFill>
                  <a:srgbClr val="000000"/>
                </a:solidFill>
                <a:latin typeface="Calibri"/>
              </a:rPr>
              <a:t>Settimo livello strutturaFare clic per modificare stili del testo dello schema</a:t>
            </a:r>
            <a:endParaRPr/>
          </a:p>
          <a:p>
            <a:pPr lvl="1">
              <a:lnSpc>
                <a:spcPct val="100000"/>
              </a:lnSpc>
              <a:buFont typeface="Arial"/>
              <a:buChar char="–"/>
            </a:pPr>
            <a:r>
              <a:rPr lang="it-IT" sz="2400" strike="noStrike">
                <a:solidFill>
                  <a:srgbClr val="000000"/>
                </a:solidFill>
                <a:latin typeface="Calibri"/>
              </a:rPr>
              <a:t>Secondo livello</a:t>
            </a:r>
            <a:endParaRPr/>
          </a:p>
          <a:p>
            <a:pPr lvl="2">
              <a:lnSpc>
                <a:spcPct val="100000"/>
              </a:lnSpc>
              <a:buFont typeface="Arial"/>
              <a:buChar char="•"/>
            </a:pPr>
            <a:r>
              <a:rPr lang="it-IT" sz="2000" strike="noStrike">
                <a:solidFill>
                  <a:srgbClr val="000000"/>
                </a:solidFill>
                <a:latin typeface="Calibri"/>
              </a:rPr>
              <a:t>Terzo livello</a:t>
            </a:r>
            <a:endParaRPr/>
          </a:p>
          <a:p>
            <a:pPr lvl="3">
              <a:lnSpc>
                <a:spcPct val="100000"/>
              </a:lnSpc>
              <a:buFont typeface="Arial"/>
              <a:buChar char="–"/>
            </a:pPr>
            <a:r>
              <a:rPr lang="it-IT" strike="noStrike">
                <a:solidFill>
                  <a:srgbClr val="000000"/>
                </a:solidFill>
                <a:latin typeface="Calibri"/>
              </a:rPr>
              <a:t>Quarto livello</a:t>
            </a:r>
            <a:endParaRPr/>
          </a:p>
          <a:p>
            <a:pPr lvl="4">
              <a:lnSpc>
                <a:spcPct val="100000"/>
              </a:lnSpc>
              <a:buFont typeface="Arial"/>
              <a:buChar char="»"/>
            </a:pPr>
            <a:r>
              <a:rPr lang="it-IT" strike="noStrike">
                <a:solidFill>
                  <a:srgbClr val="000000"/>
                </a:solidFill>
                <a:latin typeface="Calibri"/>
              </a:rPr>
              <a:t>Quinto livello</a:t>
            </a:r>
            <a:endParaRPr/>
          </a:p>
        </p:txBody>
      </p:sp>
      <p:sp>
        <p:nvSpPr>
          <p:cNvPr id="123" name="PlaceHolder 4"/>
          <p:cNvSpPr>
            <a:spLocks noGrp="1"/>
          </p:cNvSpPr>
          <p:nvPr>
            <p:ph type="dt"/>
          </p:nvPr>
        </p:nvSpPr>
        <p:spPr>
          <a:xfrm>
            <a:off x="343080" y="8475120"/>
            <a:ext cx="1599840" cy="486360"/>
          </a:xfrm>
          <a:prstGeom prst="rect">
            <a:avLst/>
          </a:prstGeom>
        </p:spPr>
        <p:txBody>
          <a:bodyPr anchor="ctr"/>
          <a:p>
            <a:pPr>
              <a:lnSpc>
                <a:spcPct val="100000"/>
              </a:lnSpc>
            </a:pPr>
            <a:r>
              <a:rPr lang="it-IT" sz="1200" strike="noStrike">
                <a:solidFill>
                  <a:srgbClr val="8b8b8b"/>
                </a:solidFill>
                <a:latin typeface="Calibri"/>
              </a:rPr>
              <a:t>10/04/15</a:t>
            </a:r>
            <a:endParaRPr/>
          </a:p>
        </p:txBody>
      </p:sp>
      <p:sp>
        <p:nvSpPr>
          <p:cNvPr id="124" name="PlaceHolder 5"/>
          <p:cNvSpPr>
            <a:spLocks noGrp="1"/>
          </p:cNvSpPr>
          <p:nvPr>
            <p:ph type="ftr"/>
          </p:nvPr>
        </p:nvSpPr>
        <p:spPr>
          <a:xfrm>
            <a:off x="2343240" y="8475120"/>
            <a:ext cx="2171520" cy="486360"/>
          </a:xfrm>
          <a:prstGeom prst="rect">
            <a:avLst/>
          </a:prstGeom>
        </p:spPr>
        <p:txBody>
          <a:bodyPr anchor="ctr"/>
          <a:p>
            <a:endParaRPr/>
          </a:p>
        </p:txBody>
      </p:sp>
      <p:sp>
        <p:nvSpPr>
          <p:cNvPr id="125" name="PlaceHolder 6"/>
          <p:cNvSpPr>
            <a:spLocks noGrp="1"/>
          </p:cNvSpPr>
          <p:nvPr>
            <p:ph type="sldNum"/>
          </p:nvPr>
        </p:nvSpPr>
        <p:spPr>
          <a:xfrm>
            <a:off x="4915080" y="8475120"/>
            <a:ext cx="1599840" cy="486360"/>
          </a:xfrm>
          <a:prstGeom prst="rect">
            <a:avLst/>
          </a:prstGeom>
        </p:spPr>
        <p:txBody>
          <a:bodyPr anchor="ctr"/>
          <a:p>
            <a:pPr algn="r">
              <a:lnSpc>
                <a:spcPct val="100000"/>
              </a:lnSpc>
            </a:pPr>
            <a:fld id="{C8D5C4A8-14D4-49B4-A701-991351FC01E4}" type="slidenum">
              <a:rPr lang="it-IT" sz="1200" strike="noStrike">
                <a:solidFill>
                  <a:srgbClr val="8b8b8b"/>
                </a:solidFill>
                <a:latin typeface="Calibri"/>
              </a:rPr>
              <a:t>&lt;numero&gt;</a:t>
            </a:fld>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9.wmf"/><Relationship Id="rId2" Type="http://schemas.openxmlformats.org/officeDocument/2006/relationships/image" Target="../media/image30.wmf"/><Relationship Id="rId3" Type="http://schemas.openxmlformats.org/officeDocument/2006/relationships/image" Target="../media/image31.png"/><Relationship Id="rId4"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image" Target="../media/image37.jpe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image" Target="../media/image43.jpeg"/><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slideLayout" Target="../slideLayouts/slideLayout40.xml"/>
</Relationships>
</file>

<file path=ppt/slides/_rels/slide6.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jpe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jpe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image" Target="../media/image25.jpeg"/><Relationship Id="rId4"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image" Target="../media/image28.jpe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6" name="TextShape 1"/>
          <p:cNvSpPr txBox="1"/>
          <p:nvPr/>
        </p:nvSpPr>
        <p:spPr>
          <a:xfrm>
            <a:off x="3429000" y="1115640"/>
            <a:ext cx="3030840" cy="415800"/>
          </a:xfrm>
          <a:prstGeom prst="rect">
            <a:avLst/>
          </a:prstGeom>
          <a:noFill/>
          <a:ln>
            <a:noFill/>
          </a:ln>
        </p:spPr>
        <p:txBody>
          <a:bodyPr anchor="b"/>
          <a:p>
            <a:pPr>
              <a:lnSpc>
                <a:spcPct val="100000"/>
              </a:lnSpc>
            </a:pPr>
            <a:r>
              <a:rPr b="1" lang="it-IT" sz="2800" strike="noStrike">
                <a:solidFill>
                  <a:srgbClr val="000000"/>
                </a:solidFill>
                <a:latin typeface="Calibri"/>
              </a:rPr>
              <a:t>Our characters</a:t>
            </a:r>
            <a:endParaRPr/>
          </a:p>
        </p:txBody>
      </p:sp>
      <p:pic>
        <p:nvPicPr>
          <p:cNvPr id="207" name="Segnaposto contenuto 6" descr=""/>
          <p:cNvPicPr/>
          <p:nvPr/>
        </p:nvPicPr>
        <p:blipFill>
          <a:blip r:embed="rId1"/>
          <a:stretch/>
        </p:blipFill>
        <p:spPr>
          <a:xfrm>
            <a:off x="343080" y="4212000"/>
            <a:ext cx="2437560" cy="3512880"/>
          </a:xfrm>
          <a:prstGeom prst="rect">
            <a:avLst/>
          </a:prstGeom>
          <a:ln w="28440">
            <a:solidFill>
              <a:srgbClr val="ff0000"/>
            </a:solidFill>
            <a:miter/>
          </a:ln>
        </p:spPr>
      </p:pic>
      <p:pic>
        <p:nvPicPr>
          <p:cNvPr id="208" name="Immagine 8" descr=""/>
          <p:cNvPicPr/>
          <p:nvPr/>
        </p:nvPicPr>
        <p:blipFill>
          <a:blip r:embed="rId2"/>
          <a:stretch/>
        </p:blipFill>
        <p:spPr>
          <a:xfrm>
            <a:off x="548640" y="467640"/>
            <a:ext cx="2520000" cy="2736000"/>
          </a:xfrm>
          <a:prstGeom prst="rect">
            <a:avLst/>
          </a:prstGeom>
          <a:ln w="28440">
            <a:solidFill>
              <a:srgbClr val="ffff66"/>
            </a:solidFill>
            <a:miter/>
          </a:ln>
        </p:spPr>
      </p:pic>
      <p:sp>
        <p:nvSpPr>
          <p:cNvPr id="209" name="CustomShape 2"/>
          <p:cNvSpPr/>
          <p:nvPr/>
        </p:nvSpPr>
        <p:spPr>
          <a:xfrm>
            <a:off x="3429000" y="2339640"/>
            <a:ext cx="3087360" cy="3865320"/>
          </a:xfrm>
          <a:prstGeom prst="rect">
            <a:avLst/>
          </a:prstGeom>
          <a:noFill/>
          <a:ln w="9360">
            <a:solidFill>
              <a:schemeClr val="tx2">
                <a:lumMod val="60000"/>
                <a:lumOff val="40000"/>
              </a:schemeClr>
            </a:solidFill>
            <a:miter/>
          </a:ln>
        </p:spPr>
        <p:style>
          <a:lnRef idx="0"/>
          <a:fillRef idx="0"/>
          <a:effectRef idx="0"/>
          <a:fontRef idx="minor"/>
        </p:style>
      </p:sp>
      <p:pic>
        <p:nvPicPr>
          <p:cNvPr id="210" name="Picture 5" descr=""/>
          <p:cNvPicPr/>
          <p:nvPr/>
        </p:nvPicPr>
        <p:blipFill>
          <a:blip r:embed="rId3"/>
          <a:stretch/>
        </p:blipFill>
        <p:spPr>
          <a:xfrm>
            <a:off x="3429000" y="2339640"/>
            <a:ext cx="3089160" cy="3867120"/>
          </a:xfrm>
          <a:prstGeom prst="rect">
            <a:avLst/>
          </a:prstGeom>
          <a:ln w="9360">
            <a:solidFill>
              <a:schemeClr val="tx2">
                <a:lumMod val="60000"/>
                <a:lumOff val="40000"/>
              </a:schemeClr>
            </a:solidFill>
            <a:miter/>
          </a:ln>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1" name="CustomShape 1"/>
          <p:cNvSpPr/>
          <p:nvPr/>
        </p:nvSpPr>
        <p:spPr>
          <a:xfrm>
            <a:off x="111960" y="159480"/>
            <a:ext cx="6646680" cy="8816400"/>
          </a:xfrm>
          <a:prstGeom prst="rect">
            <a:avLst/>
          </a:prstGeom>
          <a:solidFill>
            <a:schemeClr val="bg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212" name="CustomShape 2"/>
          <p:cNvSpPr/>
          <p:nvPr/>
        </p:nvSpPr>
        <p:spPr>
          <a:xfrm>
            <a:off x="620640" y="2771640"/>
            <a:ext cx="5616360" cy="659952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r>
              <a:rPr b="1" lang="it-IT" sz="1600" strike="noStrike">
                <a:solidFill>
                  <a:srgbClr val="222222"/>
                </a:solidFill>
                <a:latin typeface="Bell MT"/>
                <a:ea typeface="Times New Roman"/>
              </a:rPr>
              <a:t>IL NUOVO PRESIDENTE DELLA REPUBBLICA ITALIANA</a:t>
            </a:r>
            <a:endParaRPr/>
          </a:p>
          <a:p>
            <a:pPr>
              <a:lnSpc>
                <a:spcPct val="100000"/>
              </a:lnSpc>
            </a:pPr>
            <a:endParaRPr/>
          </a:p>
          <a:p>
            <a:pPr algn="just">
              <a:lnSpc>
                <a:spcPct val="100000"/>
              </a:lnSpc>
            </a:pPr>
            <a:r>
              <a:rPr lang="it-IT" sz="1600" strike="noStrike">
                <a:solidFill>
                  <a:srgbClr val="222222"/>
                </a:solidFill>
                <a:latin typeface="Bell MT"/>
                <a:ea typeface="Times New Roman"/>
              </a:rPr>
              <a:t>Il 31 Gennaio 2015 è stato eletto il nuovo Presidente della REPUBBLICA italiana.  Con 665 voti Sergio Mattarella è salito al Palazzo del  Quirinale.</a:t>
            </a:r>
            <a:r>
              <a:rPr lang="it-IT" sz="1600" strike="noStrike">
                <a:solidFill>
                  <a:srgbClr val="333333"/>
                </a:solidFill>
                <a:latin typeface="Bell MT"/>
                <a:ea typeface="Calibri"/>
              </a:rPr>
              <a:t> </a:t>
            </a:r>
            <a:r>
              <a:rPr lang="it-IT" sz="1600" strike="noStrike">
                <a:solidFill>
                  <a:srgbClr val="222222"/>
                </a:solidFill>
                <a:latin typeface="Bell MT"/>
                <a:ea typeface="Times New Roman"/>
              </a:rPr>
              <a:t> L'Aula della Camera è esplosa in un applauso corale durato oltre 5 minuti.</a:t>
            </a:r>
            <a:endParaRPr/>
          </a:p>
          <a:p>
            <a:pPr algn="just">
              <a:lnSpc>
                <a:spcPct val="100000"/>
              </a:lnSpc>
            </a:pPr>
            <a:r>
              <a:rPr lang="it-IT" sz="1600" strike="noStrike">
                <a:solidFill>
                  <a:srgbClr val="222222"/>
                </a:solidFill>
                <a:latin typeface="Bell MT"/>
                <a:ea typeface="Times New Roman"/>
              </a:rPr>
              <a:t>Sergio Mattarella è il dodicesimo presidente che ricopre questo incarico ed è il primo presidente siciliano. </a:t>
            </a:r>
            <a:endParaRPr/>
          </a:p>
          <a:p>
            <a:pPr algn="just">
              <a:lnSpc>
                <a:spcPct val="100000"/>
              </a:lnSpc>
            </a:pPr>
            <a:r>
              <a:rPr lang="it-IT" sz="1600" strike="noStrike">
                <a:solidFill>
                  <a:srgbClr val="222222"/>
                </a:solidFill>
                <a:latin typeface="Bell MT"/>
                <a:ea typeface="Times New Roman"/>
              </a:rPr>
              <a:t>Sergio Mattarella è nato il 23</a:t>
            </a:r>
            <a:r>
              <a:rPr lang="it-IT" sz="1600" strike="noStrike">
                <a:solidFill>
                  <a:srgbClr val="000000"/>
                </a:solidFill>
                <a:latin typeface="Bell MT"/>
                <a:ea typeface="Times New Roman"/>
              </a:rPr>
              <a:t> </a:t>
            </a:r>
            <a:r>
              <a:rPr lang="it-IT" sz="1600" strike="noStrike">
                <a:solidFill>
                  <a:srgbClr val="222222"/>
                </a:solidFill>
                <a:latin typeface="Bell MT"/>
                <a:ea typeface="Times New Roman"/>
              </a:rPr>
              <a:t> luglio del 1941 a Palermo ed è laureato in giurisprudenza.</a:t>
            </a:r>
            <a:r>
              <a:rPr lang="it-IT" sz="1600" strike="noStrike">
                <a:solidFill>
                  <a:srgbClr val="000000"/>
                </a:solidFill>
                <a:latin typeface="Bell MT"/>
                <a:ea typeface="Calibri"/>
              </a:rPr>
              <a:t> </a:t>
            </a:r>
            <a:r>
              <a:rPr lang="it-IT" sz="1600" strike="noStrike">
                <a:solidFill>
                  <a:srgbClr val="222222"/>
                </a:solidFill>
                <a:latin typeface="Bell MT"/>
                <a:ea typeface="Times New Roman"/>
              </a:rPr>
              <a:t>E’ un politico e un giurista italiano.</a:t>
            </a:r>
            <a:endParaRPr/>
          </a:p>
          <a:p>
            <a:pPr algn="just">
              <a:lnSpc>
                <a:spcPct val="100000"/>
              </a:lnSpc>
            </a:pPr>
            <a:r>
              <a:rPr lang="it-IT" sz="1600" strike="noStrike">
                <a:solidFill>
                  <a:srgbClr val="222222"/>
                </a:solidFill>
                <a:latin typeface="Bell MT"/>
                <a:ea typeface="Times New Roman"/>
              </a:rPr>
              <a:t>La scelta è ricaduta su una persona di grandi qualità. Lui è stato eletto dai senatori, dai delegati regionali e dai deputati. </a:t>
            </a:r>
            <a:endParaRPr/>
          </a:p>
          <a:p>
            <a:pPr algn="just">
              <a:lnSpc>
                <a:spcPct val="100000"/>
              </a:lnSpc>
            </a:pPr>
            <a:r>
              <a:rPr lang="it-IT" sz="1600" strike="noStrike">
                <a:solidFill>
                  <a:srgbClr val="222222"/>
                </a:solidFill>
                <a:latin typeface="Bell MT"/>
                <a:ea typeface="Times New Roman"/>
              </a:rPr>
              <a:t>Martedì 3</a:t>
            </a:r>
            <a:r>
              <a:rPr lang="it-IT" sz="1600" strike="noStrike">
                <a:solidFill>
                  <a:srgbClr val="000000"/>
                </a:solidFill>
                <a:latin typeface="Bell MT"/>
                <a:ea typeface="Times New Roman"/>
              </a:rPr>
              <a:t> </a:t>
            </a:r>
            <a:r>
              <a:rPr lang="it-IT" sz="1600" strike="noStrike">
                <a:solidFill>
                  <a:srgbClr val="222222"/>
                </a:solidFill>
                <a:latin typeface="Bell MT"/>
                <a:ea typeface="Times New Roman"/>
              </a:rPr>
              <a:t>febbraio alle 10:00 c'è stato il giuramento nell'aula di Montecitorio. </a:t>
            </a:r>
            <a:endParaRPr/>
          </a:p>
          <a:p>
            <a:pPr algn="just">
              <a:lnSpc>
                <a:spcPct val="100000"/>
              </a:lnSpc>
            </a:pPr>
            <a:r>
              <a:rPr lang="it-IT" sz="1600" strike="noStrike">
                <a:solidFill>
                  <a:srgbClr val="222222"/>
                </a:solidFill>
                <a:latin typeface="Bell MT"/>
                <a:ea typeface="Times New Roman"/>
              </a:rPr>
              <a:t>I cittadini si augurano che Mattarella sia un presidente al di sopra delle parti, come lo è stato il suo predecessore Giorgio Napolitano.</a:t>
            </a:r>
            <a:endParaRPr/>
          </a:p>
          <a:p>
            <a:pPr algn="just">
              <a:lnSpc>
                <a:spcPct val="100000"/>
              </a:lnSpc>
            </a:pPr>
            <a:r>
              <a:rPr lang="it-IT" sz="1600" strike="noStrike">
                <a:solidFill>
                  <a:srgbClr val="222222"/>
                </a:solidFill>
                <a:latin typeface="Bell MT"/>
                <a:ea typeface="Times New Roman"/>
              </a:rPr>
              <a:t>Il Presidente della Repubblica viene eletto ogni 7 anni.</a:t>
            </a:r>
            <a:r>
              <a:rPr lang="it-IT" sz="1600" strike="noStrike">
                <a:solidFill>
                  <a:srgbClr val="000000"/>
                </a:solidFill>
                <a:latin typeface="Bell MT"/>
                <a:ea typeface="Calibri"/>
              </a:rPr>
              <a:t> Ogni cittadino, che ha compiuto i 50 anni e che ha diritti politici e civili, può essere eletto come presidente. </a:t>
            </a:r>
            <a:endParaRPr/>
          </a:p>
        </p:txBody>
      </p:sp>
      <p:pic>
        <p:nvPicPr>
          <p:cNvPr id="213" name="Picture 2" descr=""/>
          <p:cNvPicPr/>
          <p:nvPr/>
        </p:nvPicPr>
        <p:blipFill>
          <a:blip r:embed="rId1"/>
          <a:stretch/>
        </p:blipFill>
        <p:spPr>
          <a:xfrm>
            <a:off x="188640" y="265680"/>
            <a:ext cx="935640" cy="633600"/>
          </a:xfrm>
          <a:prstGeom prst="rect">
            <a:avLst/>
          </a:prstGeom>
          <a:ln>
            <a:noFill/>
          </a:ln>
        </p:spPr>
      </p:pic>
      <p:sp>
        <p:nvSpPr>
          <p:cNvPr id="214" name="CustomShape 3"/>
          <p:cNvSpPr/>
          <p:nvPr/>
        </p:nvSpPr>
        <p:spPr>
          <a:xfrm>
            <a:off x="1268640" y="311400"/>
            <a:ext cx="4248000" cy="1187640"/>
          </a:xfrm>
          <a:prstGeom prst="rect">
            <a:avLst/>
          </a:prstGeom>
          <a:noFill/>
          <a:ln>
            <a:noFill/>
          </a:ln>
        </p:spPr>
        <p:style>
          <a:lnRef idx="0"/>
          <a:fillRef idx="0"/>
          <a:effectRef idx="0"/>
          <a:fontRef idx="minor"/>
        </p:style>
        <p:txBody>
          <a:bodyPr lIns="90000" rIns="90000" tIns="45000" bIns="45000"/>
          <a:p>
            <a:pPr algn="ctr">
              <a:lnSpc>
                <a:spcPct val="100000"/>
              </a:lnSpc>
            </a:pPr>
            <a:r>
              <a:rPr lang="it-IT" sz="2400" strike="noStrike">
                <a:solidFill>
                  <a:srgbClr val="000000"/>
                </a:solidFill>
                <a:latin typeface="Jokerman"/>
              </a:rPr>
              <a:t>    </a:t>
            </a:r>
            <a:r>
              <a:rPr lang="it-IT" sz="2400" strike="noStrike">
                <a:solidFill>
                  <a:srgbClr val="000000"/>
                </a:solidFill>
                <a:latin typeface="Jokerman"/>
              </a:rPr>
              <a:t>PRIMARY SCHOOL </a:t>
            </a:r>
            <a:endParaRPr/>
          </a:p>
          <a:p>
            <a:pPr algn="ctr">
              <a:lnSpc>
                <a:spcPct val="100000"/>
              </a:lnSpc>
            </a:pPr>
            <a:r>
              <a:rPr lang="it-IT" sz="2400" strike="noStrike">
                <a:solidFill>
                  <a:srgbClr val="000000"/>
                </a:solidFill>
                <a:latin typeface="Jokerman"/>
              </a:rPr>
              <a:t>RIPALIMOSANI</a:t>
            </a:r>
            <a:endParaRPr/>
          </a:p>
          <a:p>
            <a:pPr algn="ctr">
              <a:lnSpc>
                <a:spcPct val="100000"/>
              </a:lnSpc>
            </a:pPr>
            <a:r>
              <a:rPr lang="it-IT" sz="2400" strike="noStrike">
                <a:solidFill>
                  <a:srgbClr val="000000"/>
                </a:solidFill>
                <a:latin typeface="Jokerman"/>
              </a:rPr>
              <a:t>ITALY </a:t>
            </a:r>
            <a:endParaRPr/>
          </a:p>
        </p:txBody>
      </p:sp>
      <p:pic>
        <p:nvPicPr>
          <p:cNvPr id="215" name="Picture 3" descr=""/>
          <p:cNvPicPr/>
          <p:nvPr/>
        </p:nvPicPr>
        <p:blipFill>
          <a:blip r:embed="rId2"/>
          <a:stretch/>
        </p:blipFill>
        <p:spPr>
          <a:xfrm>
            <a:off x="5589360" y="179640"/>
            <a:ext cx="1091880" cy="1259280"/>
          </a:xfrm>
          <a:prstGeom prst="rect">
            <a:avLst/>
          </a:prstGeom>
          <a:ln>
            <a:noFill/>
          </a:ln>
        </p:spPr>
      </p:pic>
      <p:sp>
        <p:nvSpPr>
          <p:cNvPr id="216" name="CustomShape 4"/>
          <p:cNvSpPr/>
          <p:nvPr/>
        </p:nvSpPr>
        <p:spPr>
          <a:xfrm>
            <a:off x="620640" y="1691640"/>
            <a:ext cx="5544360" cy="1064520"/>
          </a:xfrm>
          <a:prstGeom prst="rect">
            <a:avLst/>
          </a:prstGeom>
          <a:noFill/>
          <a:ln>
            <a:noFill/>
          </a:ln>
        </p:spPr>
        <p:style>
          <a:lnRef idx="0"/>
          <a:fillRef idx="0"/>
          <a:effectRef idx="0"/>
          <a:fontRef idx="minor"/>
        </p:style>
        <p:txBody>
          <a:bodyPr lIns="90000" rIns="90000" tIns="45000" bIns="45000"/>
          <a:p>
            <a:pPr>
              <a:lnSpc>
                <a:spcPct val="100000"/>
              </a:lnSpc>
            </a:pPr>
            <a:r>
              <a:rPr lang="it-IT" sz="3200" strike="noStrike">
                <a:solidFill>
                  <a:srgbClr val="000000"/>
                </a:solidFill>
                <a:latin typeface="Bell MT"/>
              </a:rPr>
              <a:t>February 2015 in my country</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7" name="CustomShape 1"/>
          <p:cNvSpPr/>
          <p:nvPr/>
        </p:nvSpPr>
        <p:spPr>
          <a:xfrm>
            <a:off x="111960" y="159480"/>
            <a:ext cx="6646680" cy="8816400"/>
          </a:xfrm>
          <a:prstGeom prst="rect">
            <a:avLst/>
          </a:prstGeom>
          <a:solidFill>
            <a:schemeClr val="bg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218" name="CustomShape 2"/>
          <p:cNvSpPr/>
          <p:nvPr/>
        </p:nvSpPr>
        <p:spPr>
          <a:xfrm>
            <a:off x="404640" y="2537280"/>
            <a:ext cx="5976360" cy="6277680"/>
          </a:xfrm>
          <a:prstGeom prst="rect">
            <a:avLst/>
          </a:prstGeom>
          <a:noFill/>
          <a:ln w="9360">
            <a:noFill/>
          </a:ln>
        </p:spPr>
        <p:style>
          <a:lnRef idx="0"/>
          <a:fillRef idx="0"/>
          <a:effectRef idx="0"/>
          <a:fontRef idx="minor"/>
        </p:style>
        <p:txBody>
          <a:bodyPr anchor="ctr"/>
          <a:p>
            <a:pPr>
              <a:lnSpc>
                <a:spcPct val="100000"/>
              </a:lnSpc>
            </a:pPr>
            <a:r>
              <a:rPr b="1" lang="it-IT" sz="1400" strike="noStrike">
                <a:solidFill>
                  <a:srgbClr val="000000"/>
                </a:solidFill>
                <a:latin typeface="Verdana"/>
                <a:ea typeface="Verdana"/>
              </a:rPr>
              <a:t>THE NEW PRESIDENT OF THE ITALIAN REPUBLIC</a:t>
            </a:r>
            <a:endParaRPr/>
          </a:p>
          <a:p>
            <a:pPr>
              <a:lnSpc>
                <a:spcPct val="100000"/>
              </a:lnSpc>
            </a:pPr>
            <a:endParaRPr/>
          </a:p>
          <a:p>
            <a:pPr>
              <a:lnSpc>
                <a:spcPct val="100000"/>
              </a:lnSpc>
            </a:pPr>
            <a:r>
              <a:rPr lang="it-IT" strike="noStrike">
                <a:solidFill>
                  <a:srgbClr val="000000"/>
                </a:solidFill>
                <a:latin typeface="Bell MT"/>
                <a:ea typeface="Verdana"/>
              </a:rPr>
              <a:t>On the 31</a:t>
            </a:r>
            <a:r>
              <a:rPr lang="it-IT" strike="noStrike" baseline="30000">
                <a:solidFill>
                  <a:srgbClr val="000000"/>
                </a:solidFill>
                <a:latin typeface="Bell MT"/>
                <a:ea typeface="Verdana"/>
              </a:rPr>
              <a:t>st</a:t>
            </a:r>
            <a:r>
              <a:rPr lang="it-IT" strike="noStrike">
                <a:solidFill>
                  <a:srgbClr val="000000"/>
                </a:solidFill>
                <a:latin typeface="Bell MT"/>
                <a:ea typeface="Verdana"/>
              </a:rPr>
              <a:t> of January 2015 the new President of the Italian Republic was elected.</a:t>
            </a:r>
            <a:endParaRPr/>
          </a:p>
          <a:p>
            <a:pPr>
              <a:lnSpc>
                <a:spcPct val="100000"/>
              </a:lnSpc>
            </a:pPr>
            <a:r>
              <a:rPr lang="it-IT" strike="noStrike">
                <a:solidFill>
                  <a:srgbClr val="000000"/>
                </a:solidFill>
                <a:latin typeface="Bell MT"/>
                <a:ea typeface="Verdana"/>
              </a:rPr>
              <a:t>He had 665 votes and he went to Palazzo Quirinale. </a:t>
            </a:r>
            <a:endParaRPr/>
          </a:p>
          <a:p>
            <a:pPr>
              <a:lnSpc>
                <a:spcPct val="100000"/>
              </a:lnSpc>
            </a:pPr>
            <a:r>
              <a:rPr lang="it-IT" strike="noStrike">
                <a:solidFill>
                  <a:srgbClr val="000000"/>
                </a:solidFill>
                <a:latin typeface="Bell MT"/>
                <a:ea typeface="Verdana"/>
              </a:rPr>
              <a:t>He was applauded for five minutes by all the politicians.</a:t>
            </a:r>
            <a:endParaRPr/>
          </a:p>
          <a:p>
            <a:pPr>
              <a:lnSpc>
                <a:spcPct val="100000"/>
              </a:lnSpc>
            </a:pPr>
            <a:r>
              <a:rPr lang="it-IT" strike="noStrike">
                <a:solidFill>
                  <a:srgbClr val="000000"/>
                </a:solidFill>
                <a:latin typeface="Bell MT"/>
                <a:ea typeface="Verdana"/>
              </a:rPr>
              <a:t>Sergio Mattarella is the 12</a:t>
            </a:r>
            <a:r>
              <a:rPr lang="it-IT" strike="noStrike" baseline="30000">
                <a:solidFill>
                  <a:srgbClr val="000000"/>
                </a:solidFill>
                <a:latin typeface="Bell MT"/>
                <a:ea typeface="Verdana"/>
              </a:rPr>
              <a:t>th</a:t>
            </a:r>
            <a:r>
              <a:rPr lang="it-IT" strike="noStrike">
                <a:solidFill>
                  <a:srgbClr val="000000"/>
                </a:solidFill>
                <a:latin typeface="Bell MT"/>
                <a:ea typeface="Verdana"/>
              </a:rPr>
              <a:t> italian president. He is the first sicilian President. </a:t>
            </a:r>
            <a:endParaRPr/>
          </a:p>
          <a:p>
            <a:pPr>
              <a:lnSpc>
                <a:spcPct val="100000"/>
              </a:lnSpc>
            </a:pPr>
            <a:r>
              <a:rPr lang="it-IT" strike="noStrike">
                <a:solidFill>
                  <a:srgbClr val="000000"/>
                </a:solidFill>
                <a:latin typeface="Bell MT"/>
                <a:ea typeface="Verdana"/>
              </a:rPr>
              <a:t>He was born on the 23</a:t>
            </a:r>
            <a:r>
              <a:rPr lang="it-IT" strike="noStrike" baseline="30000">
                <a:solidFill>
                  <a:srgbClr val="000000"/>
                </a:solidFill>
                <a:latin typeface="Bell MT"/>
                <a:ea typeface="Verdana"/>
              </a:rPr>
              <a:t>rd</a:t>
            </a:r>
            <a:r>
              <a:rPr lang="it-IT" strike="noStrike">
                <a:solidFill>
                  <a:srgbClr val="000000"/>
                </a:solidFill>
                <a:latin typeface="Bell MT"/>
                <a:ea typeface="Verdana"/>
              </a:rPr>
              <a:t> of July 1941 in Palermo (Sicily).  He is graduated in Law. He is an italian politician and jurist.  He is a person of great qualities. He was elected by regional delegates, senators and deputies.</a:t>
            </a:r>
            <a:endParaRPr/>
          </a:p>
          <a:p>
            <a:pPr>
              <a:lnSpc>
                <a:spcPct val="100000"/>
              </a:lnSpc>
            </a:pPr>
            <a:r>
              <a:rPr lang="it-IT" strike="noStrike">
                <a:solidFill>
                  <a:srgbClr val="000000"/>
                </a:solidFill>
                <a:latin typeface="Bell MT"/>
                <a:ea typeface="Verdana"/>
              </a:rPr>
              <a:t>On Tuesday the 3</a:t>
            </a:r>
            <a:r>
              <a:rPr lang="it-IT" strike="noStrike" baseline="30000">
                <a:solidFill>
                  <a:srgbClr val="000000"/>
                </a:solidFill>
                <a:latin typeface="Bell MT"/>
                <a:ea typeface="Verdana"/>
              </a:rPr>
              <a:t>rd</a:t>
            </a:r>
            <a:r>
              <a:rPr lang="it-IT" strike="noStrike">
                <a:solidFill>
                  <a:srgbClr val="000000"/>
                </a:solidFill>
                <a:latin typeface="Bell MT"/>
                <a:ea typeface="Verdana"/>
              </a:rPr>
              <a:t> of February at 10:00 am the President swore in Montecitorio. Italian citizens hope that Mattarella is above the parts like his predecessor Giorgio Napolitano.</a:t>
            </a:r>
            <a:endParaRPr/>
          </a:p>
          <a:p>
            <a:pPr>
              <a:lnSpc>
                <a:spcPct val="100000"/>
              </a:lnSpc>
            </a:pPr>
            <a:r>
              <a:rPr lang="it-IT" strike="noStrike">
                <a:solidFill>
                  <a:srgbClr val="000000"/>
                </a:solidFill>
                <a:latin typeface="Bell MT"/>
                <a:ea typeface="Verdana"/>
              </a:rPr>
              <a:t>In Italy the president is elected each 7 years. Each citizen, who is 50 years old and has political and civil rights, can be elected president.</a:t>
            </a:r>
            <a:endParaRPr/>
          </a:p>
          <a:p>
            <a:pPr>
              <a:lnSpc>
                <a:spcPct val="100000"/>
              </a:lnSpc>
            </a:pPr>
            <a:endParaRPr/>
          </a:p>
        </p:txBody>
      </p:sp>
      <p:pic>
        <p:nvPicPr>
          <p:cNvPr id="219" name="Picture 2" descr=""/>
          <p:cNvPicPr/>
          <p:nvPr/>
        </p:nvPicPr>
        <p:blipFill>
          <a:blip r:embed="rId1"/>
          <a:stretch/>
        </p:blipFill>
        <p:spPr>
          <a:xfrm>
            <a:off x="188640" y="265680"/>
            <a:ext cx="935640" cy="633600"/>
          </a:xfrm>
          <a:prstGeom prst="rect">
            <a:avLst/>
          </a:prstGeom>
          <a:ln>
            <a:noFill/>
          </a:ln>
        </p:spPr>
      </p:pic>
      <p:sp>
        <p:nvSpPr>
          <p:cNvPr id="220" name="CustomShape 3"/>
          <p:cNvSpPr/>
          <p:nvPr/>
        </p:nvSpPr>
        <p:spPr>
          <a:xfrm>
            <a:off x="1268640" y="311400"/>
            <a:ext cx="4248000" cy="1187640"/>
          </a:xfrm>
          <a:prstGeom prst="rect">
            <a:avLst/>
          </a:prstGeom>
          <a:noFill/>
          <a:ln>
            <a:noFill/>
          </a:ln>
        </p:spPr>
        <p:style>
          <a:lnRef idx="0"/>
          <a:fillRef idx="0"/>
          <a:effectRef idx="0"/>
          <a:fontRef idx="minor"/>
        </p:style>
        <p:txBody>
          <a:bodyPr lIns="90000" rIns="90000" tIns="45000" bIns="45000"/>
          <a:p>
            <a:pPr algn="ctr">
              <a:lnSpc>
                <a:spcPct val="100000"/>
              </a:lnSpc>
            </a:pPr>
            <a:r>
              <a:rPr lang="it-IT" sz="2400" strike="noStrike">
                <a:solidFill>
                  <a:srgbClr val="000000"/>
                </a:solidFill>
                <a:latin typeface="Jokerman"/>
              </a:rPr>
              <a:t>    </a:t>
            </a:r>
            <a:r>
              <a:rPr lang="it-IT" sz="2400" strike="noStrike">
                <a:solidFill>
                  <a:srgbClr val="000000"/>
                </a:solidFill>
                <a:latin typeface="Jokerman"/>
              </a:rPr>
              <a:t>PRIMARY SCHOOL </a:t>
            </a:r>
            <a:endParaRPr/>
          </a:p>
          <a:p>
            <a:pPr algn="ctr">
              <a:lnSpc>
                <a:spcPct val="100000"/>
              </a:lnSpc>
            </a:pPr>
            <a:r>
              <a:rPr lang="it-IT" sz="2400" strike="noStrike">
                <a:solidFill>
                  <a:srgbClr val="000000"/>
                </a:solidFill>
                <a:latin typeface="Jokerman"/>
              </a:rPr>
              <a:t>RIPALIMOSANI</a:t>
            </a:r>
            <a:endParaRPr/>
          </a:p>
          <a:p>
            <a:pPr algn="ctr">
              <a:lnSpc>
                <a:spcPct val="100000"/>
              </a:lnSpc>
            </a:pPr>
            <a:r>
              <a:rPr lang="it-IT" sz="2400" strike="noStrike">
                <a:solidFill>
                  <a:srgbClr val="000000"/>
                </a:solidFill>
                <a:latin typeface="Jokerman"/>
              </a:rPr>
              <a:t>ITALY </a:t>
            </a:r>
            <a:endParaRPr/>
          </a:p>
        </p:txBody>
      </p:sp>
      <p:pic>
        <p:nvPicPr>
          <p:cNvPr id="221" name="Picture 3" descr=""/>
          <p:cNvPicPr/>
          <p:nvPr/>
        </p:nvPicPr>
        <p:blipFill>
          <a:blip r:embed="rId2"/>
          <a:stretch/>
        </p:blipFill>
        <p:spPr>
          <a:xfrm>
            <a:off x="5589360" y="179640"/>
            <a:ext cx="1091880" cy="1259280"/>
          </a:xfrm>
          <a:prstGeom prst="rect">
            <a:avLst/>
          </a:prstGeom>
          <a:ln>
            <a:noFill/>
          </a:ln>
        </p:spPr>
      </p:pic>
      <p:sp>
        <p:nvSpPr>
          <p:cNvPr id="222" name="CustomShape 4"/>
          <p:cNvSpPr/>
          <p:nvPr/>
        </p:nvSpPr>
        <p:spPr>
          <a:xfrm>
            <a:off x="548640" y="1979640"/>
            <a:ext cx="5688360" cy="1064520"/>
          </a:xfrm>
          <a:prstGeom prst="rect">
            <a:avLst/>
          </a:prstGeom>
          <a:noFill/>
          <a:ln>
            <a:noFill/>
          </a:ln>
        </p:spPr>
        <p:style>
          <a:lnRef idx="0"/>
          <a:fillRef idx="0"/>
          <a:effectRef idx="0"/>
          <a:fontRef idx="minor"/>
        </p:style>
        <p:txBody>
          <a:bodyPr lIns="90000" rIns="90000" tIns="45000" bIns="45000"/>
          <a:p>
            <a:pPr>
              <a:lnSpc>
                <a:spcPct val="100000"/>
              </a:lnSpc>
            </a:pPr>
            <a:r>
              <a:rPr b="1" lang="it-IT" sz="3200" strike="noStrike">
                <a:solidFill>
                  <a:srgbClr val="000000"/>
                </a:solidFill>
                <a:latin typeface="Bell MT"/>
              </a:rPr>
              <a:t>February 2015 in my country</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23" name="Immagine 1" descr=""/>
          <p:cNvPicPr/>
          <p:nvPr/>
        </p:nvPicPr>
        <p:blipFill>
          <a:blip r:embed="rId1"/>
          <a:stretch/>
        </p:blipFill>
        <p:spPr>
          <a:xfrm>
            <a:off x="980640" y="539640"/>
            <a:ext cx="4968360" cy="3343680"/>
          </a:xfrm>
          <a:prstGeom prst="rect">
            <a:avLst/>
          </a:prstGeom>
          <a:ln w="9360">
            <a:noFill/>
          </a:ln>
        </p:spPr>
      </p:pic>
      <p:pic>
        <p:nvPicPr>
          <p:cNvPr id="224" name="Immagine 2" descr=""/>
          <p:cNvPicPr/>
          <p:nvPr/>
        </p:nvPicPr>
        <p:blipFill>
          <a:blip r:embed="rId2"/>
          <a:stretch/>
        </p:blipFill>
        <p:spPr>
          <a:xfrm>
            <a:off x="836640" y="4860000"/>
            <a:ext cx="5328360" cy="3960000"/>
          </a:xfrm>
          <a:prstGeom prst="rect">
            <a:avLst/>
          </a:prstGeom>
          <a:ln w="9360">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5" name="CustomShape 1"/>
          <p:cNvSpPr/>
          <p:nvPr/>
        </p:nvSpPr>
        <p:spPr>
          <a:xfrm>
            <a:off x="111960" y="159480"/>
            <a:ext cx="6646680" cy="8816400"/>
          </a:xfrm>
          <a:prstGeom prst="rect">
            <a:avLst/>
          </a:prstGeom>
          <a:solidFill>
            <a:schemeClr val="bg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226" name="CustomShape 2"/>
          <p:cNvSpPr/>
          <p:nvPr/>
        </p:nvSpPr>
        <p:spPr>
          <a:xfrm>
            <a:off x="1237320" y="257400"/>
            <a:ext cx="4248000" cy="115164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sp>
      <p:sp>
        <p:nvSpPr>
          <p:cNvPr id="227" name="CustomShape 3"/>
          <p:cNvSpPr/>
          <p:nvPr/>
        </p:nvSpPr>
        <p:spPr>
          <a:xfrm>
            <a:off x="1268640" y="311400"/>
            <a:ext cx="4248000" cy="1187640"/>
          </a:xfrm>
          <a:prstGeom prst="rect">
            <a:avLst/>
          </a:prstGeom>
          <a:noFill/>
          <a:ln>
            <a:noFill/>
          </a:ln>
        </p:spPr>
        <p:style>
          <a:lnRef idx="0"/>
          <a:fillRef idx="0"/>
          <a:effectRef idx="0"/>
          <a:fontRef idx="minor"/>
        </p:style>
        <p:txBody>
          <a:bodyPr lIns="90000" rIns="90000" tIns="45000" bIns="45000"/>
          <a:p>
            <a:pPr algn="ctr">
              <a:lnSpc>
                <a:spcPct val="100000"/>
              </a:lnSpc>
            </a:pPr>
            <a:r>
              <a:rPr lang="it-IT" sz="2400" strike="noStrike">
                <a:solidFill>
                  <a:srgbClr val="000000"/>
                </a:solidFill>
                <a:latin typeface="Jokerman"/>
              </a:rPr>
              <a:t>    </a:t>
            </a:r>
            <a:r>
              <a:rPr lang="it-IT" sz="2400" strike="noStrike">
                <a:solidFill>
                  <a:srgbClr val="000000"/>
                </a:solidFill>
                <a:latin typeface="Jokerman"/>
              </a:rPr>
              <a:t>PRIMARY SCHOOL </a:t>
            </a:r>
            <a:endParaRPr/>
          </a:p>
          <a:p>
            <a:pPr algn="ctr">
              <a:lnSpc>
                <a:spcPct val="100000"/>
              </a:lnSpc>
            </a:pPr>
            <a:r>
              <a:rPr lang="it-IT" sz="2400" strike="noStrike">
                <a:solidFill>
                  <a:srgbClr val="000000"/>
                </a:solidFill>
                <a:latin typeface="Jokerman"/>
              </a:rPr>
              <a:t>RIPALIMOSANI</a:t>
            </a:r>
            <a:endParaRPr/>
          </a:p>
          <a:p>
            <a:pPr algn="ctr">
              <a:lnSpc>
                <a:spcPct val="100000"/>
              </a:lnSpc>
            </a:pPr>
            <a:r>
              <a:rPr lang="it-IT" sz="2400" strike="noStrike">
                <a:solidFill>
                  <a:srgbClr val="000000"/>
                </a:solidFill>
                <a:latin typeface="Jokerman"/>
              </a:rPr>
              <a:t>ITALY </a:t>
            </a:r>
            <a:endParaRPr/>
          </a:p>
        </p:txBody>
      </p:sp>
      <p:sp>
        <p:nvSpPr>
          <p:cNvPr id="228" name="CustomShape 4"/>
          <p:cNvSpPr/>
          <p:nvPr/>
        </p:nvSpPr>
        <p:spPr>
          <a:xfrm>
            <a:off x="111960" y="219960"/>
            <a:ext cx="1052280" cy="1002240"/>
          </a:xfrm>
          <a:prstGeom prst="rect">
            <a:avLst/>
          </a:prstGeom>
          <a:noFill/>
          <a:ln>
            <a:solidFill>
              <a:schemeClr val="tx1"/>
            </a:solidFill>
          </a:ln>
        </p:spPr>
        <p:style>
          <a:lnRef idx="0"/>
          <a:fillRef idx="0"/>
          <a:effectRef idx="0"/>
          <a:fontRef idx="minor"/>
        </p:style>
        <p:txBody>
          <a:bodyPr lIns="90000" rIns="90000" tIns="45000" bIns="45000"/>
          <a:p>
            <a:pPr>
              <a:lnSpc>
                <a:spcPct val="100000"/>
              </a:lnSpc>
            </a:pPr>
            <a:r>
              <a:rPr lang="it-IT" sz="1200" strike="noStrike">
                <a:solidFill>
                  <a:srgbClr val="000000"/>
                </a:solidFill>
                <a:latin typeface="Calibri"/>
              </a:rPr>
              <a:t>Here you can put your Country flag</a:t>
            </a:r>
            <a:endParaRPr/>
          </a:p>
        </p:txBody>
      </p:sp>
      <p:sp>
        <p:nvSpPr>
          <p:cNvPr id="229" name="CustomShape 5"/>
          <p:cNvSpPr/>
          <p:nvPr/>
        </p:nvSpPr>
        <p:spPr>
          <a:xfrm>
            <a:off x="908640" y="1835640"/>
            <a:ext cx="5328360" cy="456120"/>
          </a:xfrm>
          <a:prstGeom prst="rect">
            <a:avLst/>
          </a:prstGeom>
          <a:noFill/>
          <a:ln>
            <a:noFill/>
          </a:ln>
        </p:spPr>
        <p:style>
          <a:lnRef idx="0"/>
          <a:fillRef idx="0"/>
          <a:effectRef idx="0"/>
          <a:fontRef idx="minor"/>
        </p:style>
        <p:txBody>
          <a:bodyPr lIns="90000" rIns="90000" tIns="45000" bIns="45000"/>
          <a:p>
            <a:pPr>
              <a:lnSpc>
                <a:spcPct val="100000"/>
              </a:lnSpc>
            </a:pPr>
            <a:r>
              <a:rPr b="1" lang="it-IT" sz="2400" strike="noStrike">
                <a:solidFill>
                  <a:srgbClr val="222222"/>
                </a:solidFill>
                <a:latin typeface="Verdana"/>
                <a:ea typeface="Calibri"/>
              </a:rPr>
              <a:t>February 2015 in my country</a:t>
            </a:r>
            <a:endParaRPr/>
          </a:p>
        </p:txBody>
      </p:sp>
      <p:sp>
        <p:nvSpPr>
          <p:cNvPr id="230" name="CustomShape 6"/>
          <p:cNvSpPr/>
          <p:nvPr/>
        </p:nvSpPr>
        <p:spPr>
          <a:xfrm>
            <a:off x="5589360" y="219960"/>
            <a:ext cx="1169280" cy="1189440"/>
          </a:xfrm>
          <a:prstGeom prst="rect">
            <a:avLst/>
          </a:prstGeom>
          <a:solidFill>
            <a:schemeClr val="bg1"/>
          </a:solidFill>
          <a:ln w="9360">
            <a:solidFill>
              <a:schemeClr val="tx1"/>
            </a:solidFill>
            <a:round/>
          </a:ln>
        </p:spPr>
        <p:style>
          <a:lnRef idx="2">
            <a:schemeClr val="accent1">
              <a:shade val="50000"/>
            </a:schemeClr>
          </a:lnRef>
          <a:fillRef idx="1">
            <a:schemeClr val="accent1"/>
          </a:fillRef>
          <a:effectRef idx="0">
            <a:schemeClr val="accent1"/>
          </a:effectRef>
          <a:fontRef idx="minor"/>
        </p:style>
      </p:sp>
      <p:sp>
        <p:nvSpPr>
          <p:cNvPr id="231" name="CustomShape 7"/>
          <p:cNvSpPr/>
          <p:nvPr/>
        </p:nvSpPr>
        <p:spPr>
          <a:xfrm>
            <a:off x="5661360" y="306720"/>
            <a:ext cx="1097280" cy="1184760"/>
          </a:xfrm>
          <a:prstGeom prst="rect">
            <a:avLst/>
          </a:prstGeom>
          <a:noFill/>
          <a:ln>
            <a:noFill/>
          </a:ln>
        </p:spPr>
        <p:style>
          <a:lnRef idx="0"/>
          <a:fillRef idx="0"/>
          <a:effectRef idx="0"/>
          <a:fontRef idx="minor"/>
        </p:style>
        <p:txBody>
          <a:bodyPr lIns="90000" rIns="90000" tIns="45000" bIns="45000"/>
          <a:p>
            <a:pPr>
              <a:lnSpc>
                <a:spcPct val="100000"/>
              </a:lnSpc>
            </a:pPr>
            <a:r>
              <a:rPr lang="it-IT" sz="1200" strike="noStrike">
                <a:solidFill>
                  <a:srgbClr val="000000"/>
                </a:solidFill>
                <a:latin typeface="Calibri"/>
              </a:rPr>
              <a:t>Here you  can put the map of Europe and colour your Country</a:t>
            </a:r>
            <a:endParaRPr/>
          </a:p>
        </p:txBody>
      </p:sp>
      <p:pic>
        <p:nvPicPr>
          <p:cNvPr id="232" name="Picture 2" descr=""/>
          <p:cNvPicPr/>
          <p:nvPr/>
        </p:nvPicPr>
        <p:blipFill>
          <a:blip r:embed="rId1"/>
          <a:stretch/>
        </p:blipFill>
        <p:spPr>
          <a:xfrm>
            <a:off x="188640" y="265680"/>
            <a:ext cx="935640" cy="633600"/>
          </a:xfrm>
          <a:prstGeom prst="rect">
            <a:avLst/>
          </a:prstGeom>
          <a:ln>
            <a:noFill/>
          </a:ln>
        </p:spPr>
      </p:pic>
      <p:pic>
        <p:nvPicPr>
          <p:cNvPr id="233" name="Picture 3" descr=""/>
          <p:cNvPicPr/>
          <p:nvPr/>
        </p:nvPicPr>
        <p:blipFill>
          <a:blip r:embed="rId2"/>
          <a:stretch/>
        </p:blipFill>
        <p:spPr>
          <a:xfrm>
            <a:off x="5589360" y="179640"/>
            <a:ext cx="1091880" cy="1259280"/>
          </a:xfrm>
          <a:prstGeom prst="rect">
            <a:avLst/>
          </a:prstGeom>
          <a:ln>
            <a:noFill/>
          </a:ln>
        </p:spPr>
      </p:pic>
      <p:sp>
        <p:nvSpPr>
          <p:cNvPr id="234" name="CustomShape 8"/>
          <p:cNvSpPr/>
          <p:nvPr/>
        </p:nvSpPr>
        <p:spPr>
          <a:xfrm>
            <a:off x="692640" y="2780280"/>
            <a:ext cx="5400360" cy="369000"/>
          </a:xfrm>
          <a:prstGeom prst="rect">
            <a:avLst/>
          </a:prstGeom>
          <a:noFill/>
          <a:ln>
            <a:noFill/>
          </a:ln>
        </p:spPr>
        <p:style>
          <a:lnRef idx="0"/>
          <a:fillRef idx="0"/>
          <a:effectRef idx="0"/>
          <a:fontRef idx="minor"/>
        </p:style>
      </p:sp>
      <p:sp>
        <p:nvSpPr>
          <p:cNvPr id="235" name="CustomShape 9"/>
          <p:cNvSpPr/>
          <p:nvPr/>
        </p:nvSpPr>
        <p:spPr>
          <a:xfrm>
            <a:off x="260640" y="2543400"/>
            <a:ext cx="6264360" cy="5933160"/>
          </a:xfrm>
          <a:prstGeom prst="rect">
            <a:avLst/>
          </a:prstGeom>
          <a:noFill/>
          <a:ln w="9360">
            <a:noFill/>
          </a:ln>
        </p:spPr>
        <p:style>
          <a:lnRef idx="0"/>
          <a:fillRef idx="0"/>
          <a:effectRef idx="0"/>
          <a:fontRef idx="minor"/>
        </p:style>
        <p:txBody>
          <a:bodyPr anchor="ctr"/>
          <a:p>
            <a:pPr>
              <a:lnSpc>
                <a:spcPct val="100000"/>
              </a:lnSpc>
            </a:pPr>
            <a:r>
              <a:rPr b="1" lang="it-IT" sz="1400" strike="noStrike">
                <a:solidFill>
                  <a:srgbClr val="000000"/>
                </a:solidFill>
                <a:latin typeface="Bell MT"/>
                <a:ea typeface="Verdana"/>
              </a:rPr>
              <a:t>GLI    “HOLLIGANS”  DEVASTANO    ROMA</a:t>
            </a:r>
            <a:endParaRPr/>
          </a:p>
          <a:p>
            <a:pPr>
              <a:lnSpc>
                <a:spcPct val="100000"/>
              </a:lnSpc>
            </a:pPr>
            <a:r>
              <a:rPr lang="it-IT" sz="1200" strike="noStrike">
                <a:solidFill>
                  <a:srgbClr val="000000"/>
                </a:solidFill>
                <a:latin typeface="Bell MT"/>
                <a:ea typeface="Verdana"/>
              </a:rPr>
              <a:t>ROMA IMBRATTATA E SFREGIATA DALLA PAZZIA DEI TIFOSI OLANDESI  DEL FEYENOORD.</a:t>
            </a:r>
            <a:endParaRPr/>
          </a:p>
          <a:p>
            <a:pPr>
              <a:lnSpc>
                <a:spcPct val="100000"/>
              </a:lnSpc>
            </a:pPr>
            <a:endParaRPr/>
          </a:p>
          <a:p>
            <a:pPr algn="just">
              <a:lnSpc>
                <a:spcPct val="100000"/>
              </a:lnSpc>
            </a:pPr>
            <a:r>
              <a:rPr lang="it-IT" sz="1200" strike="noStrike">
                <a:solidFill>
                  <a:srgbClr val="000000"/>
                </a:solidFill>
                <a:latin typeface="Verdana"/>
                <a:ea typeface="Verdana"/>
              </a:rPr>
              <a:t>Roma – Il 18 e 19 febbraio 2015, Roma, in occasione della partita Roma-Feyenoord, è stata devastata da circa 60 tifosi della squadra di Rotterdam,  che hanno danneggiato alcune  opere d’arte di Roma, come la “Fontana della Barcaccia”, in Piazza di Spagna. </a:t>
            </a:r>
            <a:r>
              <a:rPr lang="it-IT" sz="1200" strike="noStrike">
                <a:solidFill>
                  <a:srgbClr val="222222"/>
                </a:solidFill>
                <a:latin typeface="Verdana"/>
                <a:ea typeface="Verdana"/>
              </a:rPr>
              <a:t>Nessuna zona del centro è stata risparmiata dagli hooligans, da Campo dè Fiori al Pincio, allo Stadio Olimpico, ma è il cuore della Capitale ad essere stato ferito.</a:t>
            </a:r>
            <a:endParaRPr/>
          </a:p>
          <a:p>
            <a:pPr algn="just">
              <a:lnSpc>
                <a:spcPct val="100000"/>
              </a:lnSpc>
            </a:pPr>
            <a:r>
              <a:rPr lang="it-IT" sz="1200" strike="noStrike">
                <a:solidFill>
                  <a:srgbClr val="222222"/>
                </a:solidFill>
                <a:latin typeface="Verdana"/>
                <a:ea typeface="Verdana"/>
              </a:rPr>
              <a:t>La sera del 18 febbraio già un nutrito gruppo di tifosi ubriachi aveva messo a soqquadro il centro di Roma: lanci di bottiglie, segnali stradali divelti,  motorini ed auto danneggiati. </a:t>
            </a:r>
            <a:r>
              <a:rPr lang="it-IT" sz="1200" strike="noStrike">
                <a:solidFill>
                  <a:srgbClr val="000000"/>
                </a:solidFill>
                <a:latin typeface="Verdana"/>
                <a:ea typeface="Verdana"/>
              </a:rPr>
              <a:t> Nonostante ci fosse il divieto di vendere alcoolici in centro, gli hooligans si sono riforniti dai venditori ambulanti abusivi. </a:t>
            </a:r>
            <a:endParaRPr/>
          </a:p>
          <a:p>
            <a:pPr algn="just">
              <a:lnSpc>
                <a:spcPct val="100000"/>
              </a:lnSpc>
            </a:pPr>
            <a:r>
              <a:rPr lang="it-IT" sz="1200" strike="noStrike">
                <a:solidFill>
                  <a:srgbClr val="000000"/>
                </a:solidFill>
                <a:latin typeface="Verdana"/>
                <a:ea typeface="Verdana"/>
              </a:rPr>
              <a:t>Il giorno successivo, attraverso i social network, si sono dati appuntamento al centro di Roma ed è lì che è cominciata la guerriglia urbana: vetrine rotte, macchine danneggiate, strade piene di sporcizia, ma soprattutto panico tra residenti e turisti, costretti a scappare. </a:t>
            </a:r>
            <a:endParaRPr/>
          </a:p>
          <a:p>
            <a:pPr algn="just">
              <a:lnSpc>
                <a:spcPct val="100000"/>
              </a:lnSpc>
            </a:pPr>
            <a:r>
              <a:rPr lang="it-IT" sz="1200" strike="noStrike">
                <a:solidFill>
                  <a:srgbClr val="000000"/>
                </a:solidFill>
                <a:latin typeface="Verdana"/>
                <a:ea typeface="Verdana"/>
              </a:rPr>
              <a:t>La polizia è intervenuta spingendo gli hooligans impazziti, armati di bastoni e coltelli, verso Piazza di Spagna. Qui è avvenuto lo scontro tra la polizia e i tifosi, armati anche di bombe carta, con il lancio di fumogeni e lacrimogeni per disperderli.</a:t>
            </a:r>
            <a:r>
              <a:rPr lang="it-IT" sz="1200" strike="noStrike">
                <a:solidFill>
                  <a:srgbClr val="222222"/>
                </a:solidFill>
                <a:latin typeface="Verdana"/>
                <a:ea typeface="Verdana"/>
              </a:rPr>
              <a:t> Questi tifosi, nel frattempo,  hanno usato la fontana “BARCACCIA” come un bersaglio da colpire con le bottiglie,</a:t>
            </a:r>
            <a:r>
              <a:rPr lang="it-IT" sz="1200" strike="noStrike">
                <a:solidFill>
                  <a:srgbClr val="000000"/>
                </a:solidFill>
                <a:latin typeface="Verdana"/>
                <a:ea typeface="Verdana"/>
              </a:rPr>
              <a:t> come discarica e urinatoio.</a:t>
            </a:r>
            <a:r>
              <a:rPr lang="it-IT" sz="1200" strike="noStrike">
                <a:solidFill>
                  <a:srgbClr val="222222"/>
                </a:solidFill>
                <a:latin typeface="Verdana"/>
                <a:ea typeface="Verdana"/>
              </a:rPr>
              <a:t> </a:t>
            </a:r>
            <a:r>
              <a:rPr lang="it-IT" sz="1200" strike="noStrike">
                <a:solidFill>
                  <a:srgbClr val="000000"/>
                </a:solidFill>
                <a:latin typeface="Verdana"/>
                <a:ea typeface="Verdana"/>
              </a:rPr>
              <a:t> Sono state individuate 110 scalfitture di bottiglie e petardi.</a:t>
            </a:r>
            <a:r>
              <a:rPr lang="it-IT" sz="1200" strike="noStrike">
                <a:solidFill>
                  <a:srgbClr val="222222"/>
                </a:solidFill>
                <a:latin typeface="Verdana"/>
                <a:ea typeface="Verdana"/>
              </a:rPr>
              <a:t> Un frammento di travertino di 10 cm si è staccato; queste sono le ferite inferte ad un simbolo storico della città. </a:t>
            </a:r>
            <a:r>
              <a:rPr lang="it-IT" sz="1200" strike="noStrike">
                <a:solidFill>
                  <a:srgbClr val="000000"/>
                </a:solidFill>
                <a:latin typeface="Verdana"/>
                <a:ea typeface="Verdana"/>
              </a:rPr>
              <a:t>La fontana era stata appena restaurata con un costo di 200.000,00 euro. Nel frattempo sono stati arrestati 23 tifosi olandesi e 25 sono stati denunciati. Durante la rissa sono stati feriti 31 agenti e 9 carabinieri.</a:t>
            </a:r>
            <a:endParaRPr/>
          </a:p>
          <a:p>
            <a:pPr algn="just">
              <a:lnSpc>
                <a:spcPct val="100000"/>
              </a:lnSpc>
            </a:pPr>
            <a:r>
              <a:rPr lang="it-IT" sz="1200" strike="noStrike">
                <a:solidFill>
                  <a:srgbClr val="000000"/>
                </a:solidFill>
                <a:latin typeface="Verdana"/>
                <a:ea typeface="Verdana"/>
              </a:rPr>
              <a:t>Nonostante tutto la Polizia olandese non ha voluto rivelare i nomi degli hooligans ed inoltre gli olandesi non pagheranno per  il danno commesso. </a:t>
            </a:r>
            <a:endParaRPr/>
          </a:p>
          <a:p>
            <a:pPr algn="just">
              <a:lnSpc>
                <a:spcPct val="100000"/>
              </a:lnSpc>
            </a:pPr>
            <a:r>
              <a:rPr lang="it-IT" sz="1200" strike="noStrike">
                <a:solidFill>
                  <a:srgbClr val="000000"/>
                </a:solidFill>
                <a:latin typeface="Verdana"/>
                <a:ea typeface="Verdana"/>
              </a:rPr>
              <a:t>E’ giusto tutto ciò?</a:t>
            </a:r>
            <a:endParaRPr/>
          </a:p>
          <a:p>
            <a:pPr algn="just">
              <a:lnSpc>
                <a:spcPct val="100000"/>
              </a:lnSpc>
            </a:pP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6" name="CustomShape 1"/>
          <p:cNvSpPr/>
          <p:nvPr/>
        </p:nvSpPr>
        <p:spPr>
          <a:xfrm>
            <a:off x="111960" y="159480"/>
            <a:ext cx="6646680" cy="8816400"/>
          </a:xfrm>
          <a:prstGeom prst="rect">
            <a:avLst/>
          </a:prstGeom>
          <a:solidFill>
            <a:schemeClr val="bg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237" name="CustomShape 2"/>
          <p:cNvSpPr/>
          <p:nvPr/>
        </p:nvSpPr>
        <p:spPr>
          <a:xfrm>
            <a:off x="1237320" y="257400"/>
            <a:ext cx="4248000" cy="115164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sp>
      <p:sp>
        <p:nvSpPr>
          <p:cNvPr id="238" name="CustomShape 3"/>
          <p:cNvSpPr/>
          <p:nvPr/>
        </p:nvSpPr>
        <p:spPr>
          <a:xfrm>
            <a:off x="1268640" y="311400"/>
            <a:ext cx="4248000" cy="1187640"/>
          </a:xfrm>
          <a:prstGeom prst="rect">
            <a:avLst/>
          </a:prstGeom>
          <a:noFill/>
          <a:ln>
            <a:noFill/>
          </a:ln>
        </p:spPr>
        <p:style>
          <a:lnRef idx="0"/>
          <a:fillRef idx="0"/>
          <a:effectRef idx="0"/>
          <a:fontRef idx="minor"/>
        </p:style>
        <p:txBody>
          <a:bodyPr lIns="90000" rIns="90000" tIns="45000" bIns="45000"/>
          <a:p>
            <a:pPr algn="ctr">
              <a:lnSpc>
                <a:spcPct val="100000"/>
              </a:lnSpc>
            </a:pPr>
            <a:r>
              <a:rPr lang="it-IT" sz="2400" strike="noStrike">
                <a:solidFill>
                  <a:srgbClr val="000000"/>
                </a:solidFill>
                <a:latin typeface="Jokerman"/>
              </a:rPr>
              <a:t>    </a:t>
            </a:r>
            <a:r>
              <a:rPr lang="it-IT" sz="2400" strike="noStrike">
                <a:solidFill>
                  <a:srgbClr val="000000"/>
                </a:solidFill>
                <a:latin typeface="Jokerman"/>
              </a:rPr>
              <a:t>PRIMARY SCHOOL </a:t>
            </a:r>
            <a:endParaRPr/>
          </a:p>
          <a:p>
            <a:pPr algn="ctr">
              <a:lnSpc>
                <a:spcPct val="100000"/>
              </a:lnSpc>
            </a:pPr>
            <a:r>
              <a:rPr lang="it-IT" sz="2400" strike="noStrike">
                <a:solidFill>
                  <a:srgbClr val="000000"/>
                </a:solidFill>
                <a:latin typeface="Jokerman"/>
              </a:rPr>
              <a:t>RIPALIMOSANI</a:t>
            </a:r>
            <a:endParaRPr/>
          </a:p>
          <a:p>
            <a:pPr algn="ctr">
              <a:lnSpc>
                <a:spcPct val="100000"/>
              </a:lnSpc>
            </a:pPr>
            <a:r>
              <a:rPr lang="it-IT" sz="2400" strike="noStrike">
                <a:solidFill>
                  <a:srgbClr val="000000"/>
                </a:solidFill>
                <a:latin typeface="Jokerman"/>
              </a:rPr>
              <a:t>ITALY </a:t>
            </a:r>
            <a:endParaRPr/>
          </a:p>
        </p:txBody>
      </p:sp>
      <p:sp>
        <p:nvSpPr>
          <p:cNvPr id="239" name="CustomShape 4"/>
          <p:cNvSpPr/>
          <p:nvPr/>
        </p:nvSpPr>
        <p:spPr>
          <a:xfrm>
            <a:off x="111960" y="219960"/>
            <a:ext cx="1052280" cy="1002240"/>
          </a:xfrm>
          <a:prstGeom prst="rect">
            <a:avLst/>
          </a:prstGeom>
          <a:noFill/>
          <a:ln>
            <a:solidFill>
              <a:schemeClr val="tx1"/>
            </a:solidFill>
          </a:ln>
        </p:spPr>
        <p:style>
          <a:lnRef idx="0"/>
          <a:fillRef idx="0"/>
          <a:effectRef idx="0"/>
          <a:fontRef idx="minor"/>
        </p:style>
        <p:txBody>
          <a:bodyPr lIns="90000" rIns="90000" tIns="45000" bIns="45000"/>
          <a:p>
            <a:pPr>
              <a:lnSpc>
                <a:spcPct val="100000"/>
              </a:lnSpc>
            </a:pPr>
            <a:r>
              <a:rPr lang="it-IT" sz="1200" strike="noStrike">
                <a:solidFill>
                  <a:srgbClr val="000000"/>
                </a:solidFill>
                <a:latin typeface="Calibri"/>
              </a:rPr>
              <a:t>Here you can put your Country flag</a:t>
            </a:r>
            <a:endParaRPr/>
          </a:p>
        </p:txBody>
      </p:sp>
      <p:sp>
        <p:nvSpPr>
          <p:cNvPr id="240" name="CustomShape 5"/>
          <p:cNvSpPr/>
          <p:nvPr/>
        </p:nvSpPr>
        <p:spPr>
          <a:xfrm>
            <a:off x="692640" y="1575000"/>
            <a:ext cx="5184360" cy="456120"/>
          </a:xfrm>
          <a:prstGeom prst="rect">
            <a:avLst/>
          </a:prstGeom>
          <a:noFill/>
          <a:ln>
            <a:noFill/>
          </a:ln>
        </p:spPr>
        <p:style>
          <a:lnRef idx="0"/>
          <a:fillRef idx="0"/>
          <a:effectRef idx="0"/>
          <a:fontRef idx="minor"/>
        </p:style>
        <p:txBody>
          <a:bodyPr lIns="90000" rIns="90000" tIns="45000" bIns="45000"/>
          <a:p>
            <a:pPr>
              <a:lnSpc>
                <a:spcPct val="100000"/>
              </a:lnSpc>
            </a:pPr>
            <a:r>
              <a:rPr b="1" lang="it-IT" sz="2400" strike="noStrike">
                <a:solidFill>
                  <a:srgbClr val="222222"/>
                </a:solidFill>
                <a:latin typeface="Verdana"/>
                <a:ea typeface="Calibri"/>
              </a:rPr>
              <a:t>February 2015 in my country</a:t>
            </a:r>
            <a:endParaRPr/>
          </a:p>
        </p:txBody>
      </p:sp>
      <p:sp>
        <p:nvSpPr>
          <p:cNvPr id="241" name="CustomShape 6"/>
          <p:cNvSpPr/>
          <p:nvPr/>
        </p:nvSpPr>
        <p:spPr>
          <a:xfrm>
            <a:off x="5589360" y="219960"/>
            <a:ext cx="1169280" cy="1189440"/>
          </a:xfrm>
          <a:prstGeom prst="rect">
            <a:avLst/>
          </a:prstGeom>
          <a:solidFill>
            <a:schemeClr val="bg1"/>
          </a:solidFill>
          <a:ln w="9360">
            <a:solidFill>
              <a:schemeClr val="tx1"/>
            </a:solidFill>
            <a:round/>
          </a:ln>
        </p:spPr>
        <p:style>
          <a:lnRef idx="2">
            <a:schemeClr val="accent1">
              <a:shade val="50000"/>
            </a:schemeClr>
          </a:lnRef>
          <a:fillRef idx="1">
            <a:schemeClr val="accent1"/>
          </a:fillRef>
          <a:effectRef idx="0">
            <a:schemeClr val="accent1"/>
          </a:effectRef>
          <a:fontRef idx="minor"/>
        </p:style>
      </p:sp>
      <p:sp>
        <p:nvSpPr>
          <p:cNvPr id="242" name="CustomShape 7"/>
          <p:cNvSpPr/>
          <p:nvPr/>
        </p:nvSpPr>
        <p:spPr>
          <a:xfrm>
            <a:off x="5661360" y="306720"/>
            <a:ext cx="1097280" cy="1184760"/>
          </a:xfrm>
          <a:prstGeom prst="rect">
            <a:avLst/>
          </a:prstGeom>
          <a:noFill/>
          <a:ln>
            <a:noFill/>
          </a:ln>
        </p:spPr>
        <p:style>
          <a:lnRef idx="0"/>
          <a:fillRef idx="0"/>
          <a:effectRef idx="0"/>
          <a:fontRef idx="minor"/>
        </p:style>
        <p:txBody>
          <a:bodyPr lIns="90000" rIns="90000" tIns="45000" bIns="45000"/>
          <a:p>
            <a:pPr>
              <a:lnSpc>
                <a:spcPct val="100000"/>
              </a:lnSpc>
            </a:pPr>
            <a:r>
              <a:rPr lang="it-IT" sz="1200" strike="noStrike">
                <a:solidFill>
                  <a:srgbClr val="000000"/>
                </a:solidFill>
                <a:latin typeface="Calibri"/>
              </a:rPr>
              <a:t>Here you  can put the map of Europe and colour your Country</a:t>
            </a:r>
            <a:endParaRPr/>
          </a:p>
        </p:txBody>
      </p:sp>
      <p:pic>
        <p:nvPicPr>
          <p:cNvPr id="243" name="Picture 2" descr=""/>
          <p:cNvPicPr/>
          <p:nvPr/>
        </p:nvPicPr>
        <p:blipFill>
          <a:blip r:embed="rId1"/>
          <a:stretch/>
        </p:blipFill>
        <p:spPr>
          <a:xfrm>
            <a:off x="188640" y="265680"/>
            <a:ext cx="935640" cy="633600"/>
          </a:xfrm>
          <a:prstGeom prst="rect">
            <a:avLst/>
          </a:prstGeom>
          <a:ln>
            <a:noFill/>
          </a:ln>
        </p:spPr>
      </p:pic>
      <p:pic>
        <p:nvPicPr>
          <p:cNvPr id="244" name="Picture 3" descr=""/>
          <p:cNvPicPr/>
          <p:nvPr/>
        </p:nvPicPr>
        <p:blipFill>
          <a:blip r:embed="rId2"/>
          <a:stretch/>
        </p:blipFill>
        <p:spPr>
          <a:xfrm>
            <a:off x="5589360" y="179640"/>
            <a:ext cx="1091880" cy="1259280"/>
          </a:xfrm>
          <a:prstGeom prst="rect">
            <a:avLst/>
          </a:prstGeom>
          <a:ln>
            <a:noFill/>
          </a:ln>
        </p:spPr>
      </p:pic>
      <p:sp>
        <p:nvSpPr>
          <p:cNvPr id="245" name="CustomShape 8"/>
          <p:cNvSpPr/>
          <p:nvPr/>
        </p:nvSpPr>
        <p:spPr>
          <a:xfrm>
            <a:off x="692640" y="2780280"/>
            <a:ext cx="5400360" cy="369000"/>
          </a:xfrm>
          <a:prstGeom prst="rect">
            <a:avLst/>
          </a:prstGeom>
          <a:noFill/>
          <a:ln>
            <a:noFill/>
          </a:ln>
        </p:spPr>
        <p:style>
          <a:lnRef idx="0"/>
          <a:fillRef idx="0"/>
          <a:effectRef idx="0"/>
          <a:fontRef idx="minor"/>
        </p:style>
      </p:sp>
      <p:sp>
        <p:nvSpPr>
          <p:cNvPr id="246" name="CustomShape 9"/>
          <p:cNvSpPr/>
          <p:nvPr/>
        </p:nvSpPr>
        <p:spPr>
          <a:xfrm>
            <a:off x="764640" y="2977560"/>
            <a:ext cx="5328360" cy="5294520"/>
          </a:xfrm>
          <a:prstGeom prst="rect">
            <a:avLst/>
          </a:prstGeom>
          <a:noFill/>
          <a:ln w="9360">
            <a:noFill/>
          </a:ln>
        </p:spPr>
        <p:style>
          <a:lnRef idx="0"/>
          <a:fillRef idx="0"/>
          <a:effectRef idx="0"/>
          <a:fontRef idx="minor"/>
        </p:style>
        <p:txBody>
          <a:bodyPr anchor="ctr"/>
          <a:p>
            <a:pPr algn="just">
              <a:lnSpc>
                <a:spcPct val="100000"/>
              </a:lnSpc>
            </a:pPr>
            <a:r>
              <a:rPr b="1" lang="it-IT" sz="1200" strike="noStrike">
                <a:solidFill>
                  <a:srgbClr val="000000"/>
                </a:solidFill>
                <a:latin typeface="Verdana"/>
                <a:ea typeface="Verdana"/>
              </a:rPr>
              <a:t>THE “HOLLIGANS” DEVASTATE ROME</a:t>
            </a:r>
            <a:endParaRPr/>
          </a:p>
          <a:p>
            <a:pPr algn="just">
              <a:lnSpc>
                <a:spcPct val="100000"/>
              </a:lnSpc>
            </a:pPr>
            <a:endParaRPr/>
          </a:p>
          <a:p>
            <a:pPr algn="just">
              <a:lnSpc>
                <a:spcPct val="100000"/>
              </a:lnSpc>
            </a:pPr>
            <a:r>
              <a:rPr lang="it-IT" sz="1200" strike="noStrike">
                <a:solidFill>
                  <a:srgbClr val="000000"/>
                </a:solidFill>
                <a:latin typeface="Verdana"/>
                <a:ea typeface="Verdana"/>
              </a:rPr>
              <a:t>Rome smeared and scarred by crazy dutch fans of Feyenoord team.</a:t>
            </a:r>
            <a:endParaRPr/>
          </a:p>
          <a:p>
            <a:pPr algn="just">
              <a:lnSpc>
                <a:spcPct val="100000"/>
              </a:lnSpc>
            </a:pPr>
            <a:r>
              <a:rPr lang="it-IT" sz="1200" strike="noStrike">
                <a:solidFill>
                  <a:srgbClr val="000000"/>
                </a:solidFill>
                <a:latin typeface="Verdana"/>
                <a:ea typeface="Verdana"/>
              </a:rPr>
              <a:t>Rome- The 18</a:t>
            </a:r>
            <a:r>
              <a:rPr lang="it-IT" sz="1200" strike="noStrike" baseline="30000">
                <a:solidFill>
                  <a:srgbClr val="000000"/>
                </a:solidFill>
                <a:latin typeface="Verdana"/>
                <a:ea typeface="Verdana"/>
              </a:rPr>
              <a:t>th</a:t>
            </a:r>
            <a:r>
              <a:rPr lang="it-IT" sz="1200" strike="noStrike">
                <a:solidFill>
                  <a:srgbClr val="000000"/>
                </a:solidFill>
                <a:latin typeface="Verdana"/>
                <a:ea typeface="Verdana"/>
              </a:rPr>
              <a:t> and 19</a:t>
            </a:r>
            <a:r>
              <a:rPr lang="it-IT" sz="1200" strike="noStrike" baseline="30000">
                <a:solidFill>
                  <a:srgbClr val="000000"/>
                </a:solidFill>
                <a:latin typeface="Verdana"/>
                <a:ea typeface="Verdana"/>
              </a:rPr>
              <a:t>th</a:t>
            </a:r>
            <a:r>
              <a:rPr lang="it-IT" sz="1200" strike="noStrike">
                <a:solidFill>
                  <a:srgbClr val="000000"/>
                </a:solidFill>
                <a:latin typeface="Verdana"/>
                <a:ea typeface="Verdana"/>
              </a:rPr>
              <a:t> of February 2015, Rome, in occasion of the match Rome- Feynoord, was devasted by about 60 fans of Rotterdam team. </a:t>
            </a:r>
            <a:endParaRPr/>
          </a:p>
          <a:p>
            <a:pPr algn="just">
              <a:lnSpc>
                <a:spcPct val="100000"/>
              </a:lnSpc>
            </a:pPr>
            <a:r>
              <a:rPr lang="it-IT" sz="1200" strike="noStrike">
                <a:solidFill>
                  <a:srgbClr val="000000"/>
                </a:solidFill>
                <a:latin typeface="Verdana"/>
                <a:ea typeface="Verdana"/>
              </a:rPr>
              <a:t>They damaged some important monuments in Rome like </a:t>
            </a:r>
            <a:endParaRPr/>
          </a:p>
          <a:p>
            <a:pPr algn="just">
              <a:lnSpc>
                <a:spcPct val="100000"/>
              </a:lnSpc>
            </a:pPr>
            <a:r>
              <a:rPr lang="it-IT" sz="1200" strike="noStrike">
                <a:solidFill>
                  <a:srgbClr val="000000"/>
                </a:solidFill>
                <a:latin typeface="Verdana"/>
                <a:ea typeface="Verdana"/>
              </a:rPr>
              <a:t>“</a:t>
            </a:r>
            <a:r>
              <a:rPr lang="it-IT" sz="1200" strike="noStrike">
                <a:solidFill>
                  <a:srgbClr val="000000"/>
                </a:solidFill>
                <a:latin typeface="Verdana"/>
                <a:ea typeface="Verdana"/>
              </a:rPr>
              <a:t>Fountain Barcaccia” in Spagna square. They scarred the city centre where there are many monuments. The 18</a:t>
            </a:r>
            <a:r>
              <a:rPr lang="it-IT" sz="1200" strike="noStrike" baseline="30000">
                <a:solidFill>
                  <a:srgbClr val="000000"/>
                </a:solidFill>
                <a:latin typeface="Verdana"/>
                <a:ea typeface="Verdana"/>
              </a:rPr>
              <a:t>th</a:t>
            </a:r>
            <a:r>
              <a:rPr lang="it-IT" sz="1200" strike="noStrike">
                <a:solidFill>
                  <a:srgbClr val="000000"/>
                </a:solidFill>
                <a:latin typeface="Verdana"/>
                <a:ea typeface="Verdana"/>
              </a:rPr>
              <a:t> of February, in the evening, a group of drunken fans threw bottles, road signals and damaged many cars and scooters.</a:t>
            </a:r>
            <a:endParaRPr/>
          </a:p>
          <a:p>
            <a:pPr algn="just">
              <a:lnSpc>
                <a:spcPct val="100000"/>
              </a:lnSpc>
            </a:pPr>
            <a:r>
              <a:rPr lang="it-IT" sz="1200" strike="noStrike">
                <a:solidFill>
                  <a:srgbClr val="000000"/>
                </a:solidFill>
                <a:latin typeface="Verdana"/>
                <a:ea typeface="Verdana"/>
              </a:rPr>
              <a:t>Pubs couldn’t sell strongdrink, but the fans bought alcoholic beverage by hawkers.</a:t>
            </a:r>
            <a:endParaRPr/>
          </a:p>
          <a:p>
            <a:pPr algn="just">
              <a:lnSpc>
                <a:spcPct val="100000"/>
              </a:lnSpc>
            </a:pPr>
            <a:r>
              <a:rPr lang="it-IT" sz="1200" strike="noStrike">
                <a:solidFill>
                  <a:srgbClr val="000000"/>
                </a:solidFill>
                <a:latin typeface="Verdana"/>
                <a:ea typeface="Verdana"/>
              </a:rPr>
              <a:t>The day after they met on the social network and all together went to the city center where they broke many shop windows, cars, …. They dirtied the streets and scared tourists and residents. The holligans had knives and sticks. Police intervened to stop them in Spagna Square. </a:t>
            </a:r>
            <a:endParaRPr/>
          </a:p>
          <a:p>
            <a:pPr algn="just">
              <a:lnSpc>
                <a:spcPct val="100000"/>
              </a:lnSpc>
            </a:pPr>
            <a:r>
              <a:rPr lang="it-IT" sz="1200" strike="noStrike">
                <a:solidFill>
                  <a:srgbClr val="000000"/>
                </a:solidFill>
                <a:latin typeface="Verdana"/>
                <a:ea typeface="Verdana"/>
              </a:rPr>
              <a:t>These crazy fans used “Fountain Barcaccia” like a target to hit with bottles, like tip and toilet.</a:t>
            </a:r>
            <a:r>
              <a:rPr b="1" lang="it-IT" sz="1200" strike="noStrike">
                <a:solidFill>
                  <a:srgbClr val="000000"/>
                </a:solidFill>
                <a:latin typeface="Verdana"/>
                <a:ea typeface="Verdana"/>
              </a:rPr>
              <a:t> </a:t>
            </a:r>
            <a:r>
              <a:rPr lang="it-IT" sz="1200" strike="noStrike">
                <a:solidFill>
                  <a:srgbClr val="000000"/>
                </a:solidFill>
                <a:latin typeface="Verdana"/>
                <a:ea typeface="Verdana"/>
              </a:rPr>
              <a:t>The fountain have had many damages. It was restored since two months for 200.000,00 euros.</a:t>
            </a:r>
            <a:endParaRPr/>
          </a:p>
          <a:p>
            <a:pPr algn="just">
              <a:lnSpc>
                <a:spcPct val="100000"/>
              </a:lnSpc>
            </a:pPr>
            <a:r>
              <a:rPr lang="it-IT" sz="1200" strike="noStrike">
                <a:solidFill>
                  <a:srgbClr val="000000"/>
                </a:solidFill>
                <a:latin typeface="Verdana"/>
                <a:ea typeface="Verdana"/>
              </a:rPr>
              <a:t>That day 23 dutch fans were arrested and 25 fans  were reported.</a:t>
            </a:r>
            <a:endParaRPr/>
          </a:p>
          <a:p>
            <a:pPr algn="just">
              <a:lnSpc>
                <a:spcPct val="100000"/>
              </a:lnSpc>
            </a:pPr>
            <a:r>
              <a:rPr lang="it-IT" sz="1200" strike="noStrike">
                <a:solidFill>
                  <a:srgbClr val="000000"/>
                </a:solidFill>
                <a:latin typeface="Verdana"/>
                <a:ea typeface="Verdana"/>
              </a:rPr>
              <a:t>During the conflict 40 policemen were injured. The dutch police didn’t want to tell the hooligans’ names and the Dutch people will not pay damages.</a:t>
            </a:r>
            <a:endParaRPr/>
          </a:p>
          <a:p>
            <a:pPr algn="just">
              <a:lnSpc>
                <a:spcPct val="100000"/>
              </a:lnSpc>
            </a:pPr>
            <a:r>
              <a:rPr lang="it-IT" sz="1200" strike="noStrike">
                <a:solidFill>
                  <a:srgbClr val="000000"/>
                </a:solidFill>
                <a:latin typeface="Verdana"/>
                <a:ea typeface="Verdana"/>
              </a:rPr>
              <a:t>Is it right all this?</a:t>
            </a:r>
            <a:endParaRPr/>
          </a:p>
          <a:p>
            <a:pPr>
              <a:lnSpc>
                <a:spcPct val="100000"/>
              </a:lnSpc>
            </a:pP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47" name="Segnaposto contenuto 7" descr=""/>
          <p:cNvPicPr/>
          <p:nvPr/>
        </p:nvPicPr>
        <p:blipFill>
          <a:blip r:embed="rId1"/>
          <a:stretch/>
        </p:blipFill>
        <p:spPr>
          <a:xfrm>
            <a:off x="516960" y="4212000"/>
            <a:ext cx="5648040" cy="1784880"/>
          </a:xfrm>
          <a:prstGeom prst="rect">
            <a:avLst/>
          </a:prstGeom>
          <a:ln w="9360">
            <a:noFill/>
          </a:ln>
        </p:spPr>
      </p:pic>
      <p:pic>
        <p:nvPicPr>
          <p:cNvPr id="248" name="Segnaposto contenuto 8" descr=""/>
          <p:cNvPicPr/>
          <p:nvPr/>
        </p:nvPicPr>
        <p:blipFill>
          <a:blip r:embed="rId2"/>
          <a:stretch/>
        </p:blipFill>
        <p:spPr>
          <a:xfrm>
            <a:off x="548640" y="395640"/>
            <a:ext cx="5616360" cy="3384000"/>
          </a:xfrm>
          <a:prstGeom prst="rect">
            <a:avLst/>
          </a:prstGeom>
          <a:ln w="9360">
            <a:noFill/>
          </a:ln>
        </p:spPr>
      </p:pic>
      <p:pic>
        <p:nvPicPr>
          <p:cNvPr id="249" name="Immagine 9" descr=""/>
          <p:cNvPicPr/>
          <p:nvPr/>
        </p:nvPicPr>
        <p:blipFill>
          <a:blip r:embed="rId3"/>
          <a:stretch/>
        </p:blipFill>
        <p:spPr>
          <a:xfrm>
            <a:off x="332640" y="6300360"/>
            <a:ext cx="2736000" cy="1872000"/>
          </a:xfrm>
          <a:prstGeom prst="rect">
            <a:avLst/>
          </a:prstGeom>
          <a:ln w="9360">
            <a:noFill/>
          </a:ln>
        </p:spPr>
      </p:pic>
      <p:pic>
        <p:nvPicPr>
          <p:cNvPr id="250" name="Immagine 10" descr=""/>
          <p:cNvPicPr/>
          <p:nvPr/>
        </p:nvPicPr>
        <p:blipFill>
          <a:blip r:embed="rId4"/>
          <a:stretch/>
        </p:blipFill>
        <p:spPr>
          <a:xfrm>
            <a:off x="3285000" y="6444360"/>
            <a:ext cx="3312000" cy="1656000"/>
          </a:xfrm>
          <a:prstGeom prst="rect">
            <a:avLst/>
          </a:prstGeom>
          <a:ln w="9360">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0" name="CustomShape 1"/>
          <p:cNvSpPr/>
          <p:nvPr/>
        </p:nvSpPr>
        <p:spPr>
          <a:xfrm>
            <a:off x="111960" y="159480"/>
            <a:ext cx="6646680" cy="8816400"/>
          </a:xfrm>
          <a:prstGeom prst="rect">
            <a:avLst/>
          </a:prstGeom>
          <a:solidFill>
            <a:schemeClr val="bg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61" name="CustomShape 2"/>
          <p:cNvSpPr/>
          <p:nvPr/>
        </p:nvSpPr>
        <p:spPr>
          <a:xfrm>
            <a:off x="1237320" y="257400"/>
            <a:ext cx="4248000" cy="115164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sp>
      <p:sp>
        <p:nvSpPr>
          <p:cNvPr id="162" name="CustomShape 3"/>
          <p:cNvSpPr/>
          <p:nvPr/>
        </p:nvSpPr>
        <p:spPr>
          <a:xfrm>
            <a:off x="1268640" y="311400"/>
            <a:ext cx="4248000" cy="1187640"/>
          </a:xfrm>
          <a:prstGeom prst="rect">
            <a:avLst/>
          </a:prstGeom>
          <a:noFill/>
          <a:ln>
            <a:noFill/>
          </a:ln>
        </p:spPr>
        <p:style>
          <a:lnRef idx="0"/>
          <a:fillRef idx="0"/>
          <a:effectRef idx="0"/>
          <a:fontRef idx="minor"/>
        </p:style>
        <p:txBody>
          <a:bodyPr lIns="90000" rIns="90000" tIns="45000" bIns="45000"/>
          <a:p>
            <a:pPr algn="ctr">
              <a:lnSpc>
                <a:spcPct val="100000"/>
              </a:lnSpc>
            </a:pPr>
            <a:r>
              <a:rPr lang="it-IT" sz="2400" strike="noStrike">
                <a:solidFill>
                  <a:srgbClr val="000000"/>
                </a:solidFill>
                <a:latin typeface="Jokerman"/>
              </a:rPr>
              <a:t>    </a:t>
            </a:r>
            <a:r>
              <a:rPr lang="it-IT" sz="2400" strike="noStrike">
                <a:solidFill>
                  <a:srgbClr val="000000"/>
                </a:solidFill>
                <a:latin typeface="Jokerman"/>
              </a:rPr>
              <a:t>PRIMARY SCHOOL </a:t>
            </a:r>
            <a:endParaRPr/>
          </a:p>
          <a:p>
            <a:pPr algn="ctr">
              <a:lnSpc>
                <a:spcPct val="100000"/>
              </a:lnSpc>
            </a:pPr>
            <a:r>
              <a:rPr lang="it-IT" sz="2400" strike="noStrike">
                <a:solidFill>
                  <a:srgbClr val="000000"/>
                </a:solidFill>
                <a:latin typeface="Jokerman"/>
              </a:rPr>
              <a:t>RIPALIMOSANI</a:t>
            </a:r>
            <a:endParaRPr/>
          </a:p>
          <a:p>
            <a:pPr algn="ctr">
              <a:lnSpc>
                <a:spcPct val="100000"/>
              </a:lnSpc>
            </a:pPr>
            <a:r>
              <a:rPr lang="it-IT" sz="2400" strike="noStrike">
                <a:solidFill>
                  <a:srgbClr val="000000"/>
                </a:solidFill>
                <a:latin typeface="Jokerman"/>
              </a:rPr>
              <a:t>ITALY </a:t>
            </a:r>
            <a:endParaRPr/>
          </a:p>
        </p:txBody>
      </p:sp>
      <p:sp>
        <p:nvSpPr>
          <p:cNvPr id="163" name="CustomShape 4"/>
          <p:cNvSpPr/>
          <p:nvPr/>
        </p:nvSpPr>
        <p:spPr>
          <a:xfrm>
            <a:off x="111960" y="219960"/>
            <a:ext cx="1052280" cy="1002240"/>
          </a:xfrm>
          <a:prstGeom prst="rect">
            <a:avLst/>
          </a:prstGeom>
          <a:noFill/>
          <a:ln>
            <a:solidFill>
              <a:schemeClr val="tx1"/>
            </a:solidFill>
          </a:ln>
        </p:spPr>
        <p:style>
          <a:lnRef idx="0"/>
          <a:fillRef idx="0"/>
          <a:effectRef idx="0"/>
          <a:fontRef idx="minor"/>
        </p:style>
        <p:txBody>
          <a:bodyPr lIns="90000" rIns="90000" tIns="45000" bIns="45000"/>
          <a:p>
            <a:pPr>
              <a:lnSpc>
                <a:spcPct val="100000"/>
              </a:lnSpc>
            </a:pPr>
            <a:r>
              <a:rPr lang="it-IT" sz="1200" strike="noStrike">
                <a:solidFill>
                  <a:srgbClr val="000000"/>
                </a:solidFill>
                <a:latin typeface="Calibri"/>
              </a:rPr>
              <a:t>Here you can put your Country flag</a:t>
            </a:r>
            <a:endParaRPr/>
          </a:p>
        </p:txBody>
      </p:sp>
      <p:sp>
        <p:nvSpPr>
          <p:cNvPr id="164" name="CustomShape 5"/>
          <p:cNvSpPr/>
          <p:nvPr/>
        </p:nvSpPr>
        <p:spPr>
          <a:xfrm>
            <a:off x="1381320" y="1575000"/>
            <a:ext cx="4104000" cy="821160"/>
          </a:xfrm>
          <a:prstGeom prst="rect">
            <a:avLst/>
          </a:prstGeom>
          <a:noFill/>
          <a:ln>
            <a:noFill/>
          </a:ln>
        </p:spPr>
        <p:style>
          <a:lnRef idx="0"/>
          <a:fillRef idx="0"/>
          <a:effectRef idx="0"/>
          <a:fontRef idx="minor"/>
        </p:style>
        <p:txBody>
          <a:bodyPr lIns="90000" rIns="90000" tIns="45000" bIns="45000"/>
          <a:p>
            <a:pPr>
              <a:lnSpc>
                <a:spcPct val="100000"/>
              </a:lnSpc>
            </a:pPr>
            <a:r>
              <a:rPr lang="it-IT" sz="2400" strike="noStrike">
                <a:solidFill>
                  <a:srgbClr val="000000"/>
                </a:solidFill>
                <a:latin typeface="GrilledCheese BTN Toasted"/>
              </a:rPr>
              <a:t>February 2015 in my school</a:t>
            </a:r>
            <a:endParaRPr/>
          </a:p>
        </p:txBody>
      </p:sp>
      <p:sp>
        <p:nvSpPr>
          <p:cNvPr id="165" name="CustomShape 6"/>
          <p:cNvSpPr/>
          <p:nvPr/>
        </p:nvSpPr>
        <p:spPr>
          <a:xfrm>
            <a:off x="5589360" y="219960"/>
            <a:ext cx="1169280" cy="1189440"/>
          </a:xfrm>
          <a:prstGeom prst="rect">
            <a:avLst/>
          </a:prstGeom>
          <a:solidFill>
            <a:schemeClr val="bg1"/>
          </a:solidFill>
          <a:ln w="9360">
            <a:solidFill>
              <a:schemeClr val="tx1"/>
            </a:solidFill>
            <a:round/>
          </a:ln>
        </p:spPr>
        <p:style>
          <a:lnRef idx="2">
            <a:schemeClr val="accent1">
              <a:shade val="50000"/>
            </a:schemeClr>
          </a:lnRef>
          <a:fillRef idx="1">
            <a:schemeClr val="accent1"/>
          </a:fillRef>
          <a:effectRef idx="0">
            <a:schemeClr val="accent1"/>
          </a:effectRef>
          <a:fontRef idx="minor"/>
        </p:style>
      </p:sp>
      <p:sp>
        <p:nvSpPr>
          <p:cNvPr id="166" name="CustomShape 7"/>
          <p:cNvSpPr/>
          <p:nvPr/>
        </p:nvSpPr>
        <p:spPr>
          <a:xfrm>
            <a:off x="5661360" y="306720"/>
            <a:ext cx="1097280" cy="1184760"/>
          </a:xfrm>
          <a:prstGeom prst="rect">
            <a:avLst/>
          </a:prstGeom>
          <a:noFill/>
          <a:ln>
            <a:noFill/>
          </a:ln>
        </p:spPr>
        <p:style>
          <a:lnRef idx="0"/>
          <a:fillRef idx="0"/>
          <a:effectRef idx="0"/>
          <a:fontRef idx="minor"/>
        </p:style>
        <p:txBody>
          <a:bodyPr lIns="90000" rIns="90000" tIns="45000" bIns="45000"/>
          <a:p>
            <a:pPr>
              <a:lnSpc>
                <a:spcPct val="100000"/>
              </a:lnSpc>
            </a:pPr>
            <a:r>
              <a:rPr lang="it-IT" sz="1200" strike="noStrike">
                <a:solidFill>
                  <a:srgbClr val="000000"/>
                </a:solidFill>
                <a:latin typeface="Calibri"/>
              </a:rPr>
              <a:t>Here you  can put the map of Europe and colour your Country</a:t>
            </a:r>
            <a:endParaRPr/>
          </a:p>
        </p:txBody>
      </p:sp>
      <p:pic>
        <p:nvPicPr>
          <p:cNvPr id="167" name="Picture 2" descr=""/>
          <p:cNvPicPr/>
          <p:nvPr/>
        </p:nvPicPr>
        <p:blipFill>
          <a:blip r:embed="rId1"/>
          <a:stretch/>
        </p:blipFill>
        <p:spPr>
          <a:xfrm>
            <a:off x="188640" y="265680"/>
            <a:ext cx="935640" cy="633600"/>
          </a:xfrm>
          <a:prstGeom prst="rect">
            <a:avLst/>
          </a:prstGeom>
          <a:ln>
            <a:noFill/>
          </a:ln>
        </p:spPr>
      </p:pic>
      <p:pic>
        <p:nvPicPr>
          <p:cNvPr id="168" name="Picture 3" descr=""/>
          <p:cNvPicPr/>
          <p:nvPr/>
        </p:nvPicPr>
        <p:blipFill>
          <a:blip r:embed="rId2"/>
          <a:stretch/>
        </p:blipFill>
        <p:spPr>
          <a:xfrm>
            <a:off x="5589360" y="179640"/>
            <a:ext cx="1091880" cy="1259280"/>
          </a:xfrm>
          <a:prstGeom prst="rect">
            <a:avLst/>
          </a:prstGeom>
          <a:ln>
            <a:noFill/>
          </a:ln>
        </p:spPr>
      </p:pic>
      <p:sp>
        <p:nvSpPr>
          <p:cNvPr id="169" name="CustomShape 8"/>
          <p:cNvSpPr/>
          <p:nvPr/>
        </p:nvSpPr>
        <p:spPr>
          <a:xfrm>
            <a:off x="692640" y="2780280"/>
            <a:ext cx="5400360" cy="369000"/>
          </a:xfrm>
          <a:prstGeom prst="rect">
            <a:avLst/>
          </a:prstGeom>
          <a:noFill/>
          <a:ln>
            <a:noFill/>
          </a:ln>
        </p:spPr>
        <p:style>
          <a:lnRef idx="0"/>
          <a:fillRef idx="0"/>
          <a:effectRef idx="0"/>
          <a:fontRef idx="minor"/>
        </p:style>
      </p:sp>
      <p:sp>
        <p:nvSpPr>
          <p:cNvPr id="170" name="CustomShape 9"/>
          <p:cNvSpPr/>
          <p:nvPr/>
        </p:nvSpPr>
        <p:spPr>
          <a:xfrm>
            <a:off x="548640" y="1590120"/>
            <a:ext cx="5904360" cy="7549920"/>
          </a:xfrm>
          <a:prstGeom prst="rect">
            <a:avLst/>
          </a:prstGeom>
          <a:noFill/>
          <a:ln w="9360">
            <a:noFill/>
          </a:ln>
        </p:spPr>
        <p:style>
          <a:lnRef idx="0"/>
          <a:fillRef idx="0"/>
          <a:effectRef idx="0"/>
          <a:fontRef idx="minor"/>
        </p:style>
        <p:txBody>
          <a:bodyPr anchor="ctr"/>
          <a:p>
            <a:pPr algn="just">
              <a:lnSpc>
                <a:spcPct val="100000"/>
              </a:lnSpc>
            </a:pPr>
            <a:r>
              <a:rPr b="1" lang="it-IT" sz="1400" strike="noStrike">
                <a:solidFill>
                  <a:srgbClr val="222222"/>
                </a:solidFill>
                <a:latin typeface="Calibri"/>
                <a:ea typeface="Calibri"/>
              </a:rPr>
              <a:t>La nostra fantastica esperienza: la mostra su Giorgio De Chirico</a:t>
            </a:r>
            <a:endParaRPr/>
          </a:p>
          <a:p>
            <a:pPr algn="just">
              <a:lnSpc>
                <a:spcPct val="100000"/>
              </a:lnSpc>
            </a:pPr>
            <a:r>
              <a:rPr lang="it-IT" sz="1400" strike="noStrike">
                <a:solidFill>
                  <a:srgbClr val="222222"/>
                </a:solidFill>
                <a:latin typeface="Calibri"/>
                <a:ea typeface="Calibri"/>
              </a:rPr>
              <a:t>Il 24 febbraio, la classe quinta visita una mostra su De Chirico a Campobasso:</a:t>
            </a:r>
            <a:endParaRPr/>
          </a:p>
          <a:p>
            <a:pPr algn="just">
              <a:lnSpc>
                <a:spcPct val="100000"/>
              </a:lnSpc>
            </a:pPr>
            <a:r>
              <a:rPr i="1" lang="it-IT" sz="1400" strike="noStrike" u="sng">
                <a:solidFill>
                  <a:srgbClr val="222222"/>
                </a:solidFill>
                <a:latin typeface="Calibri"/>
                <a:ea typeface="Calibri"/>
              </a:rPr>
              <a:t> </a:t>
            </a:r>
            <a:r>
              <a:rPr i="1" lang="it-IT" sz="1400" strike="noStrike" u="sng">
                <a:solidFill>
                  <a:srgbClr val="222222"/>
                </a:solidFill>
                <a:latin typeface="Calibri"/>
                <a:ea typeface="Calibri"/>
              </a:rPr>
              <a:t>Giorgio De Chirico "Gioco e Gioia della neometafisica".</a:t>
            </a:r>
            <a:endParaRPr/>
          </a:p>
          <a:p>
            <a:pPr algn="just">
              <a:lnSpc>
                <a:spcPct val="100000"/>
              </a:lnSpc>
            </a:pPr>
            <a:r>
              <a:rPr lang="it-IT" sz="1400" strike="noStrike">
                <a:solidFill>
                  <a:srgbClr val="222222"/>
                </a:solidFill>
                <a:latin typeface="Calibri"/>
                <a:ea typeface="Calibri"/>
              </a:rPr>
              <a:t>Abbiamo raggiunto Campobasso da Ripalimosani con lo scuolabus con le nostre insegnanti.</a:t>
            </a:r>
            <a:r>
              <a:rPr lang="it-IT" sz="1400" strike="noStrike">
                <a:solidFill>
                  <a:srgbClr val="000000"/>
                </a:solidFill>
                <a:latin typeface="Calibri"/>
                <a:ea typeface="Calibri"/>
              </a:rPr>
              <a:t> </a:t>
            </a:r>
            <a:r>
              <a:rPr lang="it-IT" sz="1400" strike="noStrike">
                <a:solidFill>
                  <a:srgbClr val="222222"/>
                </a:solidFill>
                <a:latin typeface="Calibri"/>
                <a:ea typeface="Calibri"/>
              </a:rPr>
              <a:t>C’era ad attenderci una guida molto brava, che ha ci ha spiegato i quadri lungo il percorso museale. </a:t>
            </a:r>
            <a:endParaRPr/>
          </a:p>
          <a:p>
            <a:pPr algn="just">
              <a:lnSpc>
                <a:spcPct val="100000"/>
              </a:lnSpc>
            </a:pPr>
            <a:r>
              <a:rPr lang="it-IT" sz="1400" strike="noStrike">
                <a:solidFill>
                  <a:srgbClr val="222222"/>
                </a:solidFill>
                <a:latin typeface="Calibri"/>
                <a:ea typeface="Calibri"/>
              </a:rPr>
              <a:t>La mostra comprende 68 opere della collezione Fondazione Giorgio De Chirico e Isa De Chirico con dipinti, disegni e litografie. E’ una delle mostre  più complete dell'artista.</a:t>
            </a:r>
            <a:endParaRPr/>
          </a:p>
          <a:p>
            <a:pPr algn="just">
              <a:lnSpc>
                <a:spcPct val="100000"/>
              </a:lnSpc>
            </a:pPr>
            <a:r>
              <a:rPr lang="it-IT" sz="1400" strike="noStrike">
                <a:solidFill>
                  <a:srgbClr val="222222"/>
                </a:solidFill>
                <a:latin typeface="Calibri"/>
                <a:ea typeface="Calibri"/>
              </a:rPr>
              <a:t>La mostra riguarda gli ultimi dieci anni della produzione dell'artista De Chirico, cioè il periodo della neometafisica. </a:t>
            </a:r>
            <a:endParaRPr/>
          </a:p>
          <a:p>
            <a:pPr algn="just">
              <a:lnSpc>
                <a:spcPct val="100000"/>
              </a:lnSpc>
            </a:pPr>
            <a:r>
              <a:rPr lang="it-IT" sz="1400" strike="noStrike">
                <a:solidFill>
                  <a:srgbClr val="222222"/>
                </a:solidFill>
                <a:latin typeface="Calibri"/>
                <a:ea typeface="Calibri"/>
              </a:rPr>
              <a:t>La neometafisica rappresenta la visione ironica e giocosa  del suo mondo immaginario. In quel periodo della sua vita artistica De Chirico ha utilizzato colori brillanti.</a:t>
            </a:r>
            <a:endParaRPr/>
          </a:p>
          <a:p>
            <a:pPr algn="just">
              <a:lnSpc>
                <a:spcPct val="100000"/>
              </a:lnSpc>
            </a:pPr>
            <a:r>
              <a:rPr lang="it-IT" sz="1400" strike="noStrike">
                <a:solidFill>
                  <a:srgbClr val="222222"/>
                </a:solidFill>
                <a:latin typeface="Calibri"/>
                <a:ea typeface="Calibri"/>
              </a:rPr>
              <a:t>Nelle sue opere sono  rappresentati:  i manichini, l’arte greca, gli spazi teatrali, gli strumenti del suo lavoro, le finestre e le porte aperte,  le piazze, ma mai le persone. </a:t>
            </a:r>
            <a:endParaRPr/>
          </a:p>
          <a:p>
            <a:pPr algn="just">
              <a:lnSpc>
                <a:spcPct val="100000"/>
              </a:lnSpc>
            </a:pPr>
            <a:r>
              <a:rPr lang="it-IT" sz="1400" strike="noStrike">
                <a:solidFill>
                  <a:srgbClr val="222222"/>
                </a:solidFill>
                <a:latin typeface="Calibri"/>
                <a:ea typeface="Calibri"/>
              </a:rPr>
              <a:t>Giorgio De Chirico nasce il 10 luglio 1888 a Volos, in Grecia; suo padre era italiano. Ha viaggiato per il mondo: Germania, Francia, Usa e Italia. Lui incontrò molti artisti come Carrà, Picasso, Nietzsche. Nella sua vita ha scritto molti libri, ha realizzato sculture, molti dipinti e disegni.</a:t>
            </a:r>
            <a:endParaRPr/>
          </a:p>
          <a:p>
            <a:pPr algn="just">
              <a:lnSpc>
                <a:spcPct val="100000"/>
              </a:lnSpc>
            </a:pPr>
            <a:r>
              <a:rPr lang="it-IT" sz="1400" strike="noStrike">
                <a:solidFill>
                  <a:srgbClr val="222222"/>
                </a:solidFill>
                <a:latin typeface="Calibri"/>
                <a:ea typeface="Calibri"/>
              </a:rPr>
              <a:t>Il 20 novembre 1978, Giorgio De Chirico muore a Roma a 90 anni.</a:t>
            </a:r>
            <a:endParaRPr/>
          </a:p>
          <a:p>
            <a:pPr algn="just">
              <a:lnSpc>
                <a:spcPct val="100000"/>
              </a:lnSpc>
            </a:pPr>
            <a:r>
              <a:rPr lang="it-IT" sz="1400" strike="noStrike">
                <a:solidFill>
                  <a:srgbClr val="222222"/>
                </a:solidFill>
                <a:latin typeface="Calibri"/>
                <a:ea typeface="Calibri"/>
              </a:rPr>
              <a:t>A noi è piaciuto molto il quadro intitolato: "Il Ritorno di Ulisse". Infatti a  scuola lo abbiamo dipinto. L’artista diceva: "La mia stanza è una bella nave dove posso fare viaggi avventurosi".</a:t>
            </a:r>
            <a:endParaRPr/>
          </a:p>
          <a:p>
            <a:pPr algn="just">
              <a:lnSpc>
                <a:spcPct val="100000"/>
              </a:lnSpc>
            </a:pPr>
            <a:r>
              <a:rPr lang="it-IT" sz="1400" strike="noStrike">
                <a:solidFill>
                  <a:srgbClr val="222222"/>
                </a:solidFill>
                <a:latin typeface="Calibri"/>
                <a:ea typeface="Calibri"/>
              </a:rPr>
              <a:t>Nella foto c'è un mare metafisico. Il vero viaggio, per lui,  è un tour interiore, attraverso la  sua arte.</a:t>
            </a:r>
            <a:endParaRPr/>
          </a:p>
          <a:p>
            <a:pPr algn="just">
              <a:lnSpc>
                <a:spcPct val="100000"/>
              </a:lnSpc>
            </a:pPr>
            <a:r>
              <a:rPr lang="it-IT" sz="1400" strike="noStrike">
                <a:solidFill>
                  <a:srgbClr val="222222"/>
                </a:solidFill>
                <a:latin typeface="Calibri"/>
                <a:ea typeface="Calibri"/>
              </a:rPr>
              <a:t>Questo lavoro rappresenta il ritorno di Ulisse in  Grecia e quindi il suo ritorno in Grecia dove è  nato. </a:t>
            </a:r>
            <a:endParaRPr/>
          </a:p>
          <a:p>
            <a:pPr algn="just">
              <a:lnSpc>
                <a:spcPct val="100000"/>
              </a:lnSpc>
            </a:pPr>
            <a:r>
              <a:rPr lang="it-IT" sz="1400" strike="noStrike">
                <a:solidFill>
                  <a:srgbClr val="222222"/>
                </a:solidFill>
                <a:latin typeface="Calibri"/>
                <a:ea typeface="Calibri"/>
              </a:rPr>
              <a:t>Questa esperienza è stata fantastica per noi.</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 name="CustomShape 1"/>
          <p:cNvSpPr/>
          <p:nvPr/>
        </p:nvSpPr>
        <p:spPr>
          <a:xfrm>
            <a:off x="111960" y="159480"/>
            <a:ext cx="6646680" cy="8816400"/>
          </a:xfrm>
          <a:prstGeom prst="rect">
            <a:avLst/>
          </a:prstGeom>
          <a:solidFill>
            <a:schemeClr val="bg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72" name="CustomShape 2"/>
          <p:cNvSpPr/>
          <p:nvPr/>
        </p:nvSpPr>
        <p:spPr>
          <a:xfrm>
            <a:off x="1237320" y="257400"/>
            <a:ext cx="4248000" cy="115164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sp>
      <p:sp>
        <p:nvSpPr>
          <p:cNvPr id="173" name="CustomShape 3"/>
          <p:cNvSpPr/>
          <p:nvPr/>
        </p:nvSpPr>
        <p:spPr>
          <a:xfrm>
            <a:off x="1268640" y="311400"/>
            <a:ext cx="4248000" cy="1187640"/>
          </a:xfrm>
          <a:prstGeom prst="rect">
            <a:avLst/>
          </a:prstGeom>
          <a:noFill/>
          <a:ln>
            <a:noFill/>
          </a:ln>
        </p:spPr>
        <p:style>
          <a:lnRef idx="0"/>
          <a:fillRef idx="0"/>
          <a:effectRef idx="0"/>
          <a:fontRef idx="minor"/>
        </p:style>
        <p:txBody>
          <a:bodyPr lIns="90000" rIns="90000" tIns="45000" bIns="45000"/>
          <a:p>
            <a:pPr algn="ctr">
              <a:lnSpc>
                <a:spcPct val="100000"/>
              </a:lnSpc>
            </a:pPr>
            <a:r>
              <a:rPr lang="it-IT" sz="2400" strike="noStrike">
                <a:solidFill>
                  <a:srgbClr val="000000"/>
                </a:solidFill>
                <a:latin typeface="Jokerman"/>
              </a:rPr>
              <a:t>    </a:t>
            </a:r>
            <a:r>
              <a:rPr lang="it-IT" sz="2400" strike="noStrike">
                <a:solidFill>
                  <a:srgbClr val="000000"/>
                </a:solidFill>
                <a:latin typeface="Jokerman"/>
              </a:rPr>
              <a:t>PRIMARY SCHOOL </a:t>
            </a:r>
            <a:endParaRPr/>
          </a:p>
          <a:p>
            <a:pPr algn="ctr">
              <a:lnSpc>
                <a:spcPct val="100000"/>
              </a:lnSpc>
            </a:pPr>
            <a:r>
              <a:rPr lang="it-IT" sz="2400" strike="noStrike">
                <a:solidFill>
                  <a:srgbClr val="000000"/>
                </a:solidFill>
                <a:latin typeface="Jokerman"/>
              </a:rPr>
              <a:t>RIPALIMOSANI</a:t>
            </a:r>
            <a:endParaRPr/>
          </a:p>
          <a:p>
            <a:pPr algn="ctr">
              <a:lnSpc>
                <a:spcPct val="100000"/>
              </a:lnSpc>
            </a:pPr>
            <a:r>
              <a:rPr lang="it-IT" sz="2400" strike="noStrike">
                <a:solidFill>
                  <a:srgbClr val="000000"/>
                </a:solidFill>
                <a:latin typeface="Jokerman"/>
              </a:rPr>
              <a:t>ITALY </a:t>
            </a:r>
            <a:endParaRPr/>
          </a:p>
        </p:txBody>
      </p:sp>
      <p:sp>
        <p:nvSpPr>
          <p:cNvPr id="174" name="CustomShape 4"/>
          <p:cNvSpPr/>
          <p:nvPr/>
        </p:nvSpPr>
        <p:spPr>
          <a:xfrm>
            <a:off x="111960" y="219960"/>
            <a:ext cx="1052280" cy="1002240"/>
          </a:xfrm>
          <a:prstGeom prst="rect">
            <a:avLst/>
          </a:prstGeom>
          <a:noFill/>
          <a:ln>
            <a:solidFill>
              <a:schemeClr val="tx1"/>
            </a:solidFill>
          </a:ln>
        </p:spPr>
        <p:style>
          <a:lnRef idx="0"/>
          <a:fillRef idx="0"/>
          <a:effectRef idx="0"/>
          <a:fontRef idx="minor"/>
        </p:style>
        <p:txBody>
          <a:bodyPr lIns="90000" rIns="90000" tIns="45000" bIns="45000"/>
          <a:p>
            <a:pPr>
              <a:lnSpc>
                <a:spcPct val="100000"/>
              </a:lnSpc>
            </a:pPr>
            <a:r>
              <a:rPr lang="it-IT" sz="1200" strike="noStrike">
                <a:solidFill>
                  <a:srgbClr val="000000"/>
                </a:solidFill>
                <a:latin typeface="Calibri"/>
              </a:rPr>
              <a:t>Here you can put your Country flag</a:t>
            </a:r>
            <a:endParaRPr/>
          </a:p>
        </p:txBody>
      </p:sp>
      <p:sp>
        <p:nvSpPr>
          <p:cNvPr id="175" name="CustomShape 5"/>
          <p:cNvSpPr/>
          <p:nvPr/>
        </p:nvSpPr>
        <p:spPr>
          <a:xfrm>
            <a:off x="1381320" y="1575000"/>
            <a:ext cx="4104000" cy="821160"/>
          </a:xfrm>
          <a:prstGeom prst="rect">
            <a:avLst/>
          </a:prstGeom>
          <a:noFill/>
          <a:ln>
            <a:noFill/>
          </a:ln>
        </p:spPr>
        <p:style>
          <a:lnRef idx="0"/>
          <a:fillRef idx="0"/>
          <a:effectRef idx="0"/>
          <a:fontRef idx="minor"/>
        </p:style>
        <p:txBody>
          <a:bodyPr lIns="90000" rIns="90000" tIns="45000" bIns="45000"/>
          <a:p>
            <a:pPr>
              <a:lnSpc>
                <a:spcPct val="100000"/>
              </a:lnSpc>
            </a:pPr>
            <a:r>
              <a:rPr lang="it-IT" sz="2400" strike="noStrike">
                <a:solidFill>
                  <a:srgbClr val="000000"/>
                </a:solidFill>
                <a:latin typeface="GrilledCheese BTN Toasted"/>
              </a:rPr>
              <a:t>February 2015 in my school</a:t>
            </a:r>
            <a:endParaRPr/>
          </a:p>
        </p:txBody>
      </p:sp>
      <p:sp>
        <p:nvSpPr>
          <p:cNvPr id="176" name="CustomShape 6"/>
          <p:cNvSpPr/>
          <p:nvPr/>
        </p:nvSpPr>
        <p:spPr>
          <a:xfrm>
            <a:off x="5589360" y="219960"/>
            <a:ext cx="1169280" cy="1189440"/>
          </a:xfrm>
          <a:prstGeom prst="rect">
            <a:avLst/>
          </a:prstGeom>
          <a:solidFill>
            <a:schemeClr val="bg1"/>
          </a:solidFill>
          <a:ln w="9360">
            <a:solidFill>
              <a:schemeClr val="tx1"/>
            </a:solidFill>
            <a:round/>
          </a:ln>
        </p:spPr>
        <p:style>
          <a:lnRef idx="2">
            <a:schemeClr val="accent1">
              <a:shade val="50000"/>
            </a:schemeClr>
          </a:lnRef>
          <a:fillRef idx="1">
            <a:schemeClr val="accent1"/>
          </a:fillRef>
          <a:effectRef idx="0">
            <a:schemeClr val="accent1"/>
          </a:effectRef>
          <a:fontRef idx="minor"/>
        </p:style>
      </p:sp>
      <p:sp>
        <p:nvSpPr>
          <p:cNvPr id="177" name="CustomShape 7"/>
          <p:cNvSpPr/>
          <p:nvPr/>
        </p:nvSpPr>
        <p:spPr>
          <a:xfrm>
            <a:off x="5661360" y="306720"/>
            <a:ext cx="1097280" cy="1184760"/>
          </a:xfrm>
          <a:prstGeom prst="rect">
            <a:avLst/>
          </a:prstGeom>
          <a:noFill/>
          <a:ln>
            <a:noFill/>
          </a:ln>
        </p:spPr>
        <p:style>
          <a:lnRef idx="0"/>
          <a:fillRef idx="0"/>
          <a:effectRef idx="0"/>
          <a:fontRef idx="minor"/>
        </p:style>
        <p:txBody>
          <a:bodyPr lIns="90000" rIns="90000" tIns="45000" bIns="45000"/>
          <a:p>
            <a:pPr>
              <a:lnSpc>
                <a:spcPct val="100000"/>
              </a:lnSpc>
            </a:pPr>
            <a:r>
              <a:rPr lang="it-IT" sz="1200" strike="noStrike">
                <a:solidFill>
                  <a:srgbClr val="000000"/>
                </a:solidFill>
                <a:latin typeface="Calibri"/>
              </a:rPr>
              <a:t>Here you  can put the map of Europe and colour your Country</a:t>
            </a:r>
            <a:endParaRPr/>
          </a:p>
        </p:txBody>
      </p:sp>
      <p:pic>
        <p:nvPicPr>
          <p:cNvPr id="178" name="Picture 2" descr=""/>
          <p:cNvPicPr/>
          <p:nvPr/>
        </p:nvPicPr>
        <p:blipFill>
          <a:blip r:embed="rId1"/>
          <a:stretch/>
        </p:blipFill>
        <p:spPr>
          <a:xfrm>
            <a:off x="188640" y="265680"/>
            <a:ext cx="935640" cy="633600"/>
          </a:xfrm>
          <a:prstGeom prst="rect">
            <a:avLst/>
          </a:prstGeom>
          <a:ln>
            <a:noFill/>
          </a:ln>
        </p:spPr>
      </p:pic>
      <p:pic>
        <p:nvPicPr>
          <p:cNvPr id="179" name="Picture 3" descr=""/>
          <p:cNvPicPr/>
          <p:nvPr/>
        </p:nvPicPr>
        <p:blipFill>
          <a:blip r:embed="rId2"/>
          <a:stretch/>
        </p:blipFill>
        <p:spPr>
          <a:xfrm>
            <a:off x="5589360" y="179640"/>
            <a:ext cx="1091880" cy="1259280"/>
          </a:xfrm>
          <a:prstGeom prst="rect">
            <a:avLst/>
          </a:prstGeom>
          <a:ln>
            <a:noFill/>
          </a:ln>
        </p:spPr>
      </p:pic>
      <p:sp>
        <p:nvSpPr>
          <p:cNvPr id="180" name="CustomShape 8"/>
          <p:cNvSpPr/>
          <p:nvPr/>
        </p:nvSpPr>
        <p:spPr>
          <a:xfrm>
            <a:off x="692640" y="2780280"/>
            <a:ext cx="5400360" cy="369000"/>
          </a:xfrm>
          <a:prstGeom prst="rect">
            <a:avLst/>
          </a:prstGeom>
          <a:noFill/>
          <a:ln>
            <a:noFill/>
          </a:ln>
        </p:spPr>
        <p:style>
          <a:lnRef idx="0"/>
          <a:fillRef idx="0"/>
          <a:effectRef idx="0"/>
          <a:fontRef idx="minor"/>
        </p:style>
      </p:sp>
      <p:sp>
        <p:nvSpPr>
          <p:cNvPr id="181" name="CustomShape 9"/>
          <p:cNvSpPr/>
          <p:nvPr/>
        </p:nvSpPr>
        <p:spPr>
          <a:xfrm>
            <a:off x="260640" y="1769400"/>
            <a:ext cx="6264360" cy="7336800"/>
          </a:xfrm>
          <a:prstGeom prst="rect">
            <a:avLst/>
          </a:prstGeom>
          <a:noFill/>
          <a:ln w="9360">
            <a:noFill/>
          </a:ln>
        </p:spPr>
        <p:style>
          <a:lnRef idx="0"/>
          <a:fillRef idx="0"/>
          <a:effectRef idx="0"/>
          <a:fontRef idx="minor"/>
        </p:style>
        <p:txBody>
          <a:bodyPr anchor="ctr"/>
          <a:p>
            <a:pPr algn="just">
              <a:lnSpc>
                <a:spcPct val="100000"/>
              </a:lnSpc>
            </a:pPr>
            <a:r>
              <a:rPr b="1" lang="it-IT" sz="1200" strike="noStrike">
                <a:solidFill>
                  <a:srgbClr val="000000"/>
                </a:solidFill>
                <a:latin typeface="Verdana"/>
                <a:ea typeface="Verdana"/>
              </a:rPr>
              <a:t>Our fantastic experience: Giorgio De Chirico exhibition .</a:t>
            </a:r>
            <a:endParaRPr/>
          </a:p>
          <a:p>
            <a:pPr algn="just">
              <a:lnSpc>
                <a:spcPct val="100000"/>
              </a:lnSpc>
            </a:pPr>
            <a:endParaRPr/>
          </a:p>
          <a:p>
            <a:pPr algn="just">
              <a:lnSpc>
                <a:spcPct val="100000"/>
              </a:lnSpc>
            </a:pPr>
            <a:r>
              <a:rPr lang="it-IT" sz="1400" strike="noStrike">
                <a:solidFill>
                  <a:srgbClr val="000000"/>
                </a:solidFill>
                <a:latin typeface="Calibri"/>
                <a:ea typeface="Verdana"/>
              </a:rPr>
              <a:t>On the 24th of February, the fifth class visited De Chirico exhibition: </a:t>
            </a:r>
            <a:r>
              <a:rPr i="1" lang="it-IT" sz="1400" strike="noStrike" u="sng">
                <a:solidFill>
                  <a:srgbClr val="000000"/>
                </a:solidFill>
                <a:latin typeface="Calibri"/>
                <a:ea typeface="Verdana"/>
              </a:rPr>
              <a:t>Giorgio De Chirico ”Gioco e Gioia della neometafisica”.</a:t>
            </a:r>
            <a:endParaRPr/>
          </a:p>
          <a:p>
            <a:pPr algn="just">
              <a:lnSpc>
                <a:spcPct val="100000"/>
              </a:lnSpc>
            </a:pPr>
            <a:r>
              <a:rPr lang="it-IT" sz="1400" strike="noStrike">
                <a:solidFill>
                  <a:srgbClr val="000000"/>
                </a:solidFill>
                <a:latin typeface="Calibri"/>
                <a:ea typeface="Verdana"/>
              </a:rPr>
              <a:t>We reached to Campobasso by schoolbus with our teachers.</a:t>
            </a:r>
            <a:endParaRPr/>
          </a:p>
          <a:p>
            <a:pPr algn="just">
              <a:lnSpc>
                <a:spcPct val="100000"/>
              </a:lnSpc>
            </a:pPr>
            <a:r>
              <a:rPr lang="it-IT" sz="1400" strike="noStrike">
                <a:solidFill>
                  <a:srgbClr val="000000"/>
                </a:solidFill>
                <a:latin typeface="Calibri"/>
                <a:ea typeface="Verdana"/>
              </a:rPr>
              <a:t>There was  a very good guide, who explained the paintings along the museum. The exhibition, 68 works from the Fondazione Giorgio De Chirico e Isa De Chirico  included paintings, drawings and lithographs. It represents one of the most complete exhibition of the artist .</a:t>
            </a:r>
            <a:endParaRPr/>
          </a:p>
          <a:p>
            <a:pPr algn="just">
              <a:lnSpc>
                <a:spcPct val="100000"/>
              </a:lnSpc>
            </a:pPr>
            <a:r>
              <a:rPr lang="it-IT" sz="1400" strike="noStrike">
                <a:solidFill>
                  <a:srgbClr val="000000"/>
                </a:solidFill>
                <a:latin typeface="Calibri"/>
                <a:ea typeface="Verdana"/>
              </a:rPr>
              <a:t>The exhibition is about the last 10 years of  the De Chirico’s artist production: the Neometaphysical period.</a:t>
            </a:r>
            <a:endParaRPr/>
          </a:p>
          <a:p>
            <a:pPr algn="just">
              <a:lnSpc>
                <a:spcPct val="100000"/>
              </a:lnSpc>
            </a:pPr>
            <a:r>
              <a:rPr lang="it-IT" sz="1400" strike="noStrike">
                <a:solidFill>
                  <a:srgbClr val="000000"/>
                </a:solidFill>
                <a:latin typeface="Calibri"/>
                <a:ea typeface="Verdana"/>
              </a:rPr>
              <a:t>Neometaphysical represents the playful ironic and lucid vision of his own imaginative world. In this paintings De Chirico used the brilliant colours.</a:t>
            </a:r>
            <a:endParaRPr/>
          </a:p>
          <a:p>
            <a:pPr algn="just">
              <a:lnSpc>
                <a:spcPct val="100000"/>
              </a:lnSpc>
            </a:pPr>
            <a:r>
              <a:rPr lang="it-IT" sz="1400" strike="noStrike">
                <a:solidFill>
                  <a:srgbClr val="000000"/>
                </a:solidFill>
                <a:latin typeface="Calibri"/>
                <a:ea typeface="Verdana"/>
              </a:rPr>
              <a:t>In his works he represented dummies, Greak art, the marqueead teatre, the work  tools, the opened windows and door, the squares and never people. </a:t>
            </a:r>
            <a:endParaRPr/>
          </a:p>
          <a:p>
            <a:pPr algn="just">
              <a:lnSpc>
                <a:spcPct val="100000"/>
              </a:lnSpc>
            </a:pPr>
            <a:r>
              <a:rPr lang="it-IT" sz="1400" strike="noStrike">
                <a:solidFill>
                  <a:srgbClr val="000000"/>
                </a:solidFill>
                <a:latin typeface="Calibri"/>
                <a:ea typeface="Verdana"/>
              </a:rPr>
              <a:t>Giorgio De Chirico was born on the 10</a:t>
            </a:r>
            <a:r>
              <a:rPr lang="it-IT" sz="1400" strike="noStrike" baseline="30000">
                <a:solidFill>
                  <a:srgbClr val="000000"/>
                </a:solidFill>
                <a:latin typeface="Calibri"/>
                <a:ea typeface="Verdana"/>
              </a:rPr>
              <a:t>th</a:t>
            </a:r>
            <a:r>
              <a:rPr lang="it-IT" sz="1400" strike="noStrike">
                <a:solidFill>
                  <a:srgbClr val="000000"/>
                </a:solidFill>
                <a:latin typeface="Calibri"/>
                <a:ea typeface="Verdana"/>
              </a:rPr>
              <a:t> of  July, in 1888,  in Volos, Greece; his parents were Italian. He travelled in all part of the world: Germany, France, Usa, and Italy. He met  many artists: Carrà , Picasso, Nietzsche. In his life he  wrote many books, he realized sculptures, many pictures and drawings.</a:t>
            </a:r>
            <a:endParaRPr/>
          </a:p>
          <a:p>
            <a:pPr algn="just">
              <a:lnSpc>
                <a:spcPct val="100000"/>
              </a:lnSpc>
            </a:pPr>
            <a:r>
              <a:rPr lang="it-IT" sz="1400" strike="noStrike">
                <a:solidFill>
                  <a:srgbClr val="000000"/>
                </a:solidFill>
                <a:latin typeface="Calibri"/>
                <a:ea typeface="Verdana"/>
              </a:rPr>
              <a:t>On the 20</a:t>
            </a:r>
            <a:r>
              <a:rPr lang="it-IT" sz="1400" strike="noStrike" baseline="30000">
                <a:solidFill>
                  <a:srgbClr val="000000"/>
                </a:solidFill>
                <a:latin typeface="Calibri"/>
                <a:ea typeface="Verdana"/>
              </a:rPr>
              <a:t>th</a:t>
            </a:r>
            <a:r>
              <a:rPr lang="it-IT" sz="1400" strike="noStrike">
                <a:solidFill>
                  <a:srgbClr val="000000"/>
                </a:solidFill>
                <a:latin typeface="Calibri"/>
                <a:ea typeface="Verdana"/>
              </a:rPr>
              <a:t> of  November, in 1978 ,Giorgio De Chirico died in Rome at 90 years of age.</a:t>
            </a:r>
            <a:endParaRPr/>
          </a:p>
          <a:p>
            <a:pPr algn="just">
              <a:lnSpc>
                <a:spcPct val="100000"/>
              </a:lnSpc>
            </a:pPr>
            <a:r>
              <a:rPr lang="it-IT" sz="1400" strike="noStrike">
                <a:solidFill>
                  <a:srgbClr val="000000"/>
                </a:solidFill>
                <a:latin typeface="Calibri"/>
                <a:ea typeface="Verdana"/>
              </a:rPr>
              <a:t>We liked “Il Ritorno di Ulisse”very mutch. At school draw and painted this work. He said: ”My room is a beautiful ship where I can do adventure travel”.</a:t>
            </a:r>
            <a:endParaRPr/>
          </a:p>
          <a:p>
            <a:pPr algn="just">
              <a:lnSpc>
                <a:spcPct val="100000"/>
              </a:lnSpc>
            </a:pPr>
            <a:r>
              <a:rPr lang="it-IT" sz="1400" strike="noStrike">
                <a:solidFill>
                  <a:srgbClr val="000000"/>
                </a:solidFill>
                <a:latin typeface="Calibri"/>
                <a:ea typeface="Verdana"/>
              </a:rPr>
              <a:t>In the picture there is a methaphysical sea. The real travel, for him,  is an interior tour, trought his art.</a:t>
            </a:r>
            <a:endParaRPr/>
          </a:p>
          <a:p>
            <a:pPr algn="just">
              <a:lnSpc>
                <a:spcPct val="100000"/>
              </a:lnSpc>
            </a:pPr>
            <a:r>
              <a:rPr lang="it-IT" sz="1400" strike="noStrike">
                <a:solidFill>
                  <a:srgbClr val="000000"/>
                </a:solidFill>
                <a:latin typeface="Calibri"/>
                <a:ea typeface="Verdana"/>
              </a:rPr>
              <a:t>This work represents the Ulisses’s return to Greece and his return to Greece where he was born.</a:t>
            </a:r>
            <a:endParaRPr/>
          </a:p>
          <a:p>
            <a:pPr algn="just">
              <a:lnSpc>
                <a:spcPct val="100000"/>
              </a:lnSpc>
            </a:pPr>
            <a:r>
              <a:rPr lang="it-IT" sz="1400" strike="noStrike">
                <a:solidFill>
                  <a:srgbClr val="000000"/>
                </a:solidFill>
                <a:latin typeface="Calibri"/>
                <a:ea typeface="Verdana"/>
              </a:rPr>
              <a:t> </a:t>
            </a:r>
            <a:r>
              <a:rPr lang="it-IT" sz="1400" strike="noStrike">
                <a:solidFill>
                  <a:srgbClr val="000000"/>
                </a:solidFill>
                <a:latin typeface="Calibri"/>
                <a:ea typeface="Verdana"/>
              </a:rPr>
              <a:t>This experience was fantastic for us. </a:t>
            </a:r>
            <a:endParaRPr/>
          </a:p>
          <a:p>
            <a:pPr>
              <a:lnSpc>
                <a:spcPct val="100000"/>
              </a:lnSpc>
            </a:pP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2" name="Segnaposto contenuto 6" descr=""/>
          <p:cNvPicPr/>
          <p:nvPr/>
        </p:nvPicPr>
        <p:blipFill>
          <a:blip r:embed="rId1"/>
          <a:stretch/>
        </p:blipFill>
        <p:spPr>
          <a:xfrm>
            <a:off x="260640" y="683640"/>
            <a:ext cx="2808000" cy="3824280"/>
          </a:xfrm>
          <a:prstGeom prst="rect">
            <a:avLst/>
          </a:prstGeom>
          <a:ln w="9360">
            <a:noFill/>
          </a:ln>
        </p:spPr>
      </p:pic>
      <p:pic>
        <p:nvPicPr>
          <p:cNvPr id="183" name="Segnaposto contenuto 7" descr=""/>
          <p:cNvPicPr/>
          <p:nvPr/>
        </p:nvPicPr>
        <p:blipFill>
          <a:blip r:embed="rId2"/>
          <a:stretch/>
        </p:blipFill>
        <p:spPr>
          <a:xfrm>
            <a:off x="692640" y="4932000"/>
            <a:ext cx="5256360" cy="3744000"/>
          </a:xfrm>
          <a:prstGeom prst="rect">
            <a:avLst/>
          </a:prstGeom>
          <a:ln w="9360">
            <a:noFill/>
          </a:ln>
        </p:spPr>
      </p:pic>
      <p:pic>
        <p:nvPicPr>
          <p:cNvPr id="184" name="Immagine 8" descr=""/>
          <p:cNvPicPr/>
          <p:nvPr/>
        </p:nvPicPr>
        <p:blipFill>
          <a:blip r:embed="rId3"/>
          <a:stretch/>
        </p:blipFill>
        <p:spPr>
          <a:xfrm>
            <a:off x="3213000" y="1403640"/>
            <a:ext cx="3457080" cy="2592720"/>
          </a:xfrm>
          <a:prstGeom prst="rect">
            <a:avLst/>
          </a:prstGeom>
          <a:ln w="9360">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5" name="Picture 3" descr=""/>
          <p:cNvPicPr/>
          <p:nvPr/>
        </p:nvPicPr>
        <p:blipFill>
          <a:blip r:embed="rId1"/>
          <a:stretch/>
        </p:blipFill>
        <p:spPr>
          <a:xfrm>
            <a:off x="980640" y="971640"/>
            <a:ext cx="4680720" cy="3441960"/>
          </a:xfrm>
          <a:prstGeom prst="rect">
            <a:avLst/>
          </a:prstGeom>
          <a:ln>
            <a:noFill/>
          </a:ln>
        </p:spPr>
      </p:pic>
      <p:pic>
        <p:nvPicPr>
          <p:cNvPr id="186" name="Picture 4" descr=""/>
          <p:cNvPicPr/>
          <p:nvPr/>
        </p:nvPicPr>
        <p:blipFill>
          <a:blip r:embed="rId2"/>
          <a:stretch/>
        </p:blipFill>
        <p:spPr>
          <a:xfrm>
            <a:off x="908640" y="5128560"/>
            <a:ext cx="4777560" cy="3618360"/>
          </a:xfrm>
          <a:prstGeom prst="rect">
            <a:avLst/>
          </a:prstGeom>
          <a:ln>
            <a:noFill/>
          </a:ln>
        </p:spPr>
      </p:pic>
      <p:sp>
        <p:nvSpPr>
          <p:cNvPr id="187" name="CustomShape 1"/>
          <p:cNvSpPr/>
          <p:nvPr/>
        </p:nvSpPr>
        <p:spPr>
          <a:xfrm>
            <a:off x="548640" y="4572000"/>
            <a:ext cx="4968360" cy="364680"/>
          </a:xfrm>
          <a:prstGeom prst="rect">
            <a:avLst/>
          </a:prstGeom>
          <a:noFill/>
          <a:ln>
            <a:noFill/>
          </a:ln>
        </p:spPr>
        <p:style>
          <a:lnRef idx="0"/>
          <a:fillRef idx="0"/>
          <a:effectRef idx="0"/>
          <a:fontRef idx="minor"/>
        </p:style>
        <p:txBody>
          <a:bodyPr lIns="90000" rIns="90000" tIns="45000" bIns="45000"/>
          <a:p>
            <a:pPr algn="ctr">
              <a:lnSpc>
                <a:spcPct val="100000"/>
              </a:lnSpc>
            </a:pPr>
            <a:r>
              <a:rPr b="1" lang="it-IT" strike="noStrike">
                <a:solidFill>
                  <a:srgbClr val="000000"/>
                </a:solidFill>
                <a:latin typeface="comic"/>
              </a:rPr>
              <a:t>OUR PAINTINGS</a:t>
            </a:r>
            <a:endParaRPr/>
          </a:p>
        </p:txBody>
      </p:sp>
      <p:pic>
        <p:nvPicPr>
          <p:cNvPr id="188" name="Picture 5" descr=""/>
          <p:cNvPicPr/>
          <p:nvPr/>
        </p:nvPicPr>
        <p:blipFill>
          <a:blip r:embed="rId3"/>
          <a:stretch/>
        </p:blipFill>
        <p:spPr>
          <a:xfrm>
            <a:off x="5013000" y="4140000"/>
            <a:ext cx="1652760" cy="1411200"/>
          </a:xfrm>
          <a:prstGeom prst="rect">
            <a:avLst/>
          </a:prstGeom>
          <a:ln>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9" name="CustomShape 1"/>
          <p:cNvSpPr/>
          <p:nvPr/>
        </p:nvSpPr>
        <p:spPr>
          <a:xfrm>
            <a:off x="188640" y="179640"/>
            <a:ext cx="6480360" cy="8784720"/>
          </a:xfrm>
          <a:prstGeom prst="rect">
            <a:avLst/>
          </a:prstGeom>
          <a:solidFill>
            <a:schemeClr val="bg1"/>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it-IT" sz="1400" strike="noStrike">
                <a:solidFill>
                  <a:srgbClr val="ffffff"/>
                </a:solidFill>
                <a:latin typeface="GrilledCheese BTN Toasted"/>
              </a:rPr>
              <a:t>February 2015 in my village</a:t>
            </a:r>
            <a:endParaRPr/>
          </a:p>
          <a:p>
            <a:pPr>
              <a:lnSpc>
                <a:spcPct val="100000"/>
              </a:lnSpc>
            </a:pPr>
            <a:endParaRPr/>
          </a:p>
          <a:p>
            <a:pPr>
              <a:lnSpc>
                <a:spcPct val="100000"/>
              </a:lnSpc>
            </a:pPr>
            <a:endParaRPr/>
          </a:p>
          <a:p>
            <a:pPr algn="ctr">
              <a:lnSpc>
                <a:spcPct val="100000"/>
              </a:lnSpc>
            </a:pPr>
            <a:endParaRPr/>
          </a:p>
          <a:p>
            <a:pPr>
              <a:lnSpc>
                <a:spcPct val="100000"/>
              </a:lnSpc>
            </a:pPr>
            <a:endParaRPr/>
          </a:p>
        </p:txBody>
      </p:sp>
      <p:pic>
        <p:nvPicPr>
          <p:cNvPr id="190" name="Picture 2" descr=""/>
          <p:cNvPicPr/>
          <p:nvPr/>
        </p:nvPicPr>
        <p:blipFill>
          <a:blip r:embed="rId1"/>
          <a:stretch/>
        </p:blipFill>
        <p:spPr>
          <a:xfrm>
            <a:off x="188640" y="179640"/>
            <a:ext cx="1254600" cy="921600"/>
          </a:xfrm>
          <a:prstGeom prst="rect">
            <a:avLst/>
          </a:prstGeom>
          <a:ln>
            <a:noFill/>
          </a:ln>
        </p:spPr>
      </p:pic>
      <p:pic>
        <p:nvPicPr>
          <p:cNvPr id="191" name="Picture 2" descr=""/>
          <p:cNvPicPr/>
          <p:nvPr/>
        </p:nvPicPr>
        <p:blipFill>
          <a:blip r:embed="rId2"/>
          <a:stretch/>
        </p:blipFill>
        <p:spPr>
          <a:xfrm>
            <a:off x="5445360" y="251640"/>
            <a:ext cx="1178640" cy="1511640"/>
          </a:xfrm>
          <a:prstGeom prst="rect">
            <a:avLst/>
          </a:prstGeom>
          <a:ln>
            <a:noFill/>
          </a:ln>
        </p:spPr>
      </p:pic>
      <p:sp>
        <p:nvSpPr>
          <p:cNvPr id="192" name="CustomShape 2"/>
          <p:cNvSpPr/>
          <p:nvPr/>
        </p:nvSpPr>
        <p:spPr>
          <a:xfrm>
            <a:off x="1268640" y="311400"/>
            <a:ext cx="4248000" cy="1187640"/>
          </a:xfrm>
          <a:prstGeom prst="rect">
            <a:avLst/>
          </a:prstGeom>
          <a:noFill/>
          <a:ln>
            <a:noFill/>
          </a:ln>
        </p:spPr>
        <p:style>
          <a:lnRef idx="0"/>
          <a:fillRef idx="0"/>
          <a:effectRef idx="0"/>
          <a:fontRef idx="minor"/>
        </p:style>
        <p:txBody>
          <a:bodyPr lIns="90000" rIns="90000" tIns="45000" bIns="45000"/>
          <a:p>
            <a:pPr algn="ctr">
              <a:lnSpc>
                <a:spcPct val="100000"/>
              </a:lnSpc>
            </a:pPr>
            <a:r>
              <a:rPr lang="it-IT" sz="2400" strike="noStrike">
                <a:solidFill>
                  <a:srgbClr val="000000"/>
                </a:solidFill>
                <a:latin typeface="Jokerman"/>
              </a:rPr>
              <a:t>    </a:t>
            </a:r>
            <a:r>
              <a:rPr lang="it-IT" sz="2400" strike="noStrike">
                <a:solidFill>
                  <a:srgbClr val="000000"/>
                </a:solidFill>
                <a:latin typeface="Jokerman"/>
              </a:rPr>
              <a:t>PRIMARY SCHOOL </a:t>
            </a:r>
            <a:endParaRPr/>
          </a:p>
          <a:p>
            <a:pPr algn="ctr">
              <a:lnSpc>
                <a:spcPct val="100000"/>
              </a:lnSpc>
            </a:pPr>
            <a:r>
              <a:rPr lang="it-IT" sz="2400" strike="noStrike">
                <a:solidFill>
                  <a:srgbClr val="000000"/>
                </a:solidFill>
                <a:latin typeface="Jokerman"/>
              </a:rPr>
              <a:t>RIPALIMOSANI</a:t>
            </a:r>
            <a:endParaRPr/>
          </a:p>
          <a:p>
            <a:pPr algn="ctr">
              <a:lnSpc>
                <a:spcPct val="100000"/>
              </a:lnSpc>
            </a:pPr>
            <a:r>
              <a:rPr lang="it-IT" sz="2400" strike="noStrike">
                <a:solidFill>
                  <a:srgbClr val="000000"/>
                </a:solidFill>
                <a:latin typeface="Jokerman"/>
              </a:rPr>
              <a:t>ITALY </a:t>
            </a:r>
            <a:endParaRPr/>
          </a:p>
        </p:txBody>
      </p:sp>
      <p:sp>
        <p:nvSpPr>
          <p:cNvPr id="193" name="CustomShape 3"/>
          <p:cNvSpPr/>
          <p:nvPr/>
        </p:nvSpPr>
        <p:spPr>
          <a:xfrm>
            <a:off x="476640" y="1907640"/>
            <a:ext cx="5976360" cy="657108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400" strike="noStrike">
                <a:solidFill>
                  <a:srgbClr val="222222"/>
                </a:solidFill>
                <a:latin typeface="Verdana"/>
                <a:ea typeface="Calibri"/>
              </a:rPr>
              <a:t>February in my village</a:t>
            </a:r>
            <a:endParaRPr/>
          </a:p>
          <a:p>
            <a:pPr algn="just">
              <a:lnSpc>
                <a:spcPct val="100000"/>
              </a:lnSpc>
            </a:pPr>
            <a:endParaRPr/>
          </a:p>
          <a:p>
            <a:pPr algn="just">
              <a:lnSpc>
                <a:spcPct val="100000"/>
              </a:lnSpc>
            </a:pPr>
            <a:r>
              <a:rPr b="1" lang="it-IT" sz="1200" strike="noStrike">
                <a:solidFill>
                  <a:srgbClr val="222222"/>
                </a:solidFill>
                <a:latin typeface="Verdana"/>
                <a:ea typeface="Calibri"/>
              </a:rPr>
              <a:t>La mascherata</a:t>
            </a:r>
            <a:endParaRPr/>
          </a:p>
          <a:p>
            <a:pPr algn="just">
              <a:lnSpc>
                <a:spcPct val="100000"/>
              </a:lnSpc>
            </a:pPr>
            <a:endParaRPr/>
          </a:p>
          <a:p>
            <a:pPr algn="just">
              <a:lnSpc>
                <a:spcPct val="100000"/>
              </a:lnSpc>
            </a:pPr>
            <a:r>
              <a:rPr lang="it-IT" sz="1200" strike="noStrike">
                <a:solidFill>
                  <a:srgbClr val="222222"/>
                </a:solidFill>
                <a:latin typeface="Verdana"/>
                <a:ea typeface="Calibri"/>
              </a:rPr>
              <a:t>Domenica 15 Febbraio 2015 si è svolta per le strade e per le piazze di Ripalimosani la tradizionale Mascherata dal titolo "Ieri,oggi e domani". </a:t>
            </a:r>
            <a:endParaRPr/>
          </a:p>
          <a:p>
            <a:pPr algn="just">
              <a:lnSpc>
                <a:spcPct val="100000"/>
              </a:lnSpc>
            </a:pPr>
            <a:r>
              <a:rPr lang="it-IT" sz="1200" strike="noStrike">
                <a:solidFill>
                  <a:srgbClr val="222222"/>
                </a:solidFill>
                <a:latin typeface="Verdana"/>
                <a:ea typeface="Calibri"/>
              </a:rPr>
              <a:t>La tradizione della Mascherata risale agli anni 50'. E' sempre stato uno spettacolo itinerante con le cosiddette "posate", cioè tappe fisse nei punti cruciali del Paese. </a:t>
            </a:r>
            <a:endParaRPr/>
          </a:p>
          <a:p>
            <a:pPr algn="just">
              <a:lnSpc>
                <a:spcPct val="100000"/>
              </a:lnSpc>
            </a:pPr>
            <a:r>
              <a:rPr lang="it-IT" sz="1200" strike="noStrike">
                <a:solidFill>
                  <a:srgbClr val="222222"/>
                </a:solidFill>
                <a:latin typeface="Verdana"/>
                <a:ea typeface="Calibri"/>
              </a:rPr>
              <a:t>La Mascherata non è solo una sfilata di maschere ma è, per cosi' dire, un teatro itinerante, poiché in ogni "posata" si svolge la stessa rappresentazione, con canti e scene recitate.</a:t>
            </a:r>
            <a:r>
              <a:rPr lang="it-IT" sz="1200" strike="noStrike">
                <a:solidFill>
                  <a:srgbClr val="222222"/>
                </a:solidFill>
                <a:latin typeface="Verdana"/>
                <a:ea typeface="Calibri"/>
              </a:rPr>
              <a:t>
</a:t>
            </a:r>
            <a:r>
              <a:rPr lang="it-IT" sz="1200" strike="noStrike">
                <a:solidFill>
                  <a:srgbClr val="222222"/>
                </a:solidFill>
                <a:latin typeface="Verdana"/>
                <a:ea typeface="Calibri"/>
              </a:rPr>
              <a:t>I personaggi sono quelli della tradizione paesana che cantano e recitano in dialetto ripese.</a:t>
            </a:r>
            <a:r>
              <a:rPr lang="it-IT" sz="1200" strike="noStrike">
                <a:solidFill>
                  <a:srgbClr val="222222"/>
                </a:solidFill>
                <a:latin typeface="Verdana"/>
                <a:ea typeface="Calibri"/>
              </a:rPr>
              <a:t>
</a:t>
            </a:r>
            <a:r>
              <a:rPr lang="it-IT" sz="1200" strike="noStrike">
                <a:solidFill>
                  <a:srgbClr val="222222"/>
                </a:solidFill>
                <a:latin typeface="Verdana"/>
                <a:ea typeface="Calibri"/>
              </a:rPr>
              <a:t>Mentre il coro è composto da ragazze, gli attori sono tutti personaggi maschili, alcuni dei quali travestiti da femmine. Diversi musicisti con chitarre, mandolini e alcuni strumenti a percussioni come il "Bufu'", accompagnano i canti. Gli spettatori per tradizione accompagnano la Mascherata nelle varie "Posate" dalle ore 12:00 fino alla sera, divertendosi insieme ai protagonisti. </a:t>
            </a:r>
            <a:endParaRPr/>
          </a:p>
          <a:p>
            <a:pPr algn="just">
              <a:lnSpc>
                <a:spcPct val="100000"/>
              </a:lnSpc>
            </a:pPr>
            <a:r>
              <a:rPr lang="it-IT" sz="1200" strike="noStrike">
                <a:solidFill>
                  <a:srgbClr val="222222"/>
                </a:solidFill>
                <a:latin typeface="Verdana"/>
                <a:ea typeface="Calibri"/>
              </a:rPr>
              <a:t>La Mascherata di questo anno dal titolo "Ieri, oggi e domani", ha coinvolto circa 70 persone, dei quali la maggior parte giovani del posto. Quest'anno la Mascherata non aveva un filo conduttore, ma è stata un revival delle precedenti dagli anni 70' agli anni 90', con lo scopo di far conoscere alle nuove generazioni i canti di una volta. Le scenette  invece scritte ex-novo permettevano di cogliere il legame tra il passato e il presente.</a:t>
            </a:r>
            <a:r>
              <a:rPr lang="it-IT" sz="1200" strike="noStrike">
                <a:solidFill>
                  <a:srgbClr val="222222"/>
                </a:solidFill>
                <a:latin typeface="Verdana"/>
                <a:ea typeface="Calibri"/>
              </a:rPr>
              <a:t>
</a:t>
            </a:r>
            <a:r>
              <a:rPr lang="it-IT" sz="1200" strike="noStrike">
                <a:solidFill>
                  <a:srgbClr val="222222"/>
                </a:solidFill>
                <a:latin typeface="Verdana"/>
                <a:ea typeface="Calibri"/>
              </a:rPr>
              <a:t>L'ultima posata, che si è svolta nel teatro comunale, ha visto la partecipazioni di 1000 spettatori tra ripesi e non. Collegati in streaming, c'erano 1200 spettatori da tutte le parti del mondo, per consentire soprattutto agli emigranti di partecipare a questo evento cosi' sentito da tutti i ripesi.</a:t>
            </a:r>
            <a:r>
              <a:rPr lang="it-IT" sz="1200" strike="noStrike">
                <a:solidFill>
                  <a:srgbClr val="222222"/>
                </a:solidFill>
                <a:latin typeface="Verdana"/>
                <a:ea typeface="Calibri"/>
              </a:rPr>
              <a:t>
</a:t>
            </a:r>
            <a:r>
              <a:rPr lang="it-IT" sz="1200" strike="noStrike">
                <a:solidFill>
                  <a:srgbClr val="222222"/>
                </a:solidFill>
                <a:latin typeface="Verdana"/>
                <a:ea typeface="Calibri"/>
              </a:rPr>
              <a:t>E' stato un grande successo di pubblico per la soddisfazione di tutti gli organizzatori e di tutti coloro che sono stati coinvolti in questa tradizionale manifestazione.</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 name="CustomShape 1"/>
          <p:cNvSpPr/>
          <p:nvPr/>
        </p:nvSpPr>
        <p:spPr>
          <a:xfrm>
            <a:off x="111960" y="159480"/>
            <a:ext cx="6646680" cy="8816400"/>
          </a:xfrm>
          <a:prstGeom prst="rect">
            <a:avLst/>
          </a:prstGeom>
          <a:solidFill>
            <a:schemeClr val="bg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95" name="CustomShape 2"/>
          <p:cNvSpPr/>
          <p:nvPr/>
        </p:nvSpPr>
        <p:spPr>
          <a:xfrm>
            <a:off x="332640" y="2771640"/>
            <a:ext cx="6264360" cy="5418360"/>
          </a:xfrm>
          <a:prstGeom prst="rect">
            <a:avLst/>
          </a:prstGeom>
          <a:noFill/>
          <a:ln>
            <a:noFill/>
          </a:ln>
        </p:spPr>
        <p:style>
          <a:lnRef idx="0"/>
          <a:fillRef idx="0"/>
          <a:effectRef idx="0"/>
          <a:fontRef idx="minor"/>
        </p:style>
        <p:txBody>
          <a:bodyPr lIns="90000" rIns="90000" tIns="45000" bIns="45000"/>
          <a:p>
            <a:pPr algn="just">
              <a:lnSpc>
                <a:spcPct val="100000"/>
              </a:lnSpc>
            </a:pPr>
            <a:r>
              <a:rPr b="1" lang="it-IT" sz="1600" strike="noStrike">
                <a:solidFill>
                  <a:srgbClr val="222222"/>
                </a:solidFill>
                <a:latin typeface="Verdana"/>
                <a:ea typeface="Calibri"/>
              </a:rPr>
              <a:t>The masquerade</a:t>
            </a:r>
            <a:endParaRPr/>
          </a:p>
          <a:p>
            <a:pPr algn="just">
              <a:lnSpc>
                <a:spcPct val="100000"/>
              </a:lnSpc>
            </a:pPr>
            <a:r>
              <a:rPr lang="it-IT" sz="1200" strike="noStrike">
                <a:solidFill>
                  <a:srgbClr val="222222"/>
                </a:solidFill>
                <a:latin typeface="Verdana"/>
                <a:ea typeface="Calibri"/>
              </a:rPr>
              <a:t>	</a:t>
            </a:r>
            <a:r>
              <a:rPr lang="it-IT" sz="1200" strike="noStrike">
                <a:solidFill>
                  <a:srgbClr val="222222"/>
                </a:solidFill>
                <a:latin typeface="Verdana"/>
                <a:ea typeface="Calibri"/>
              </a:rPr>
              <a:t>	</a:t>
            </a:r>
            <a:endParaRPr/>
          </a:p>
          <a:p>
            <a:pPr algn="just">
              <a:lnSpc>
                <a:spcPct val="100000"/>
              </a:lnSpc>
            </a:pPr>
            <a:r>
              <a:rPr lang="it-IT" sz="1400" strike="noStrike">
                <a:solidFill>
                  <a:srgbClr val="222222"/>
                </a:solidFill>
                <a:latin typeface="Verdana"/>
                <a:ea typeface="Calibri"/>
              </a:rPr>
              <a:t>Sunday, the 15th of February, there was the traditional masquerade along the streets and the squares in Ripalimosani. The title was “Yesterday, today and tomorrow”. </a:t>
            </a:r>
            <a:endParaRPr/>
          </a:p>
          <a:p>
            <a:pPr algn="just">
              <a:lnSpc>
                <a:spcPct val="100000"/>
              </a:lnSpc>
            </a:pPr>
            <a:r>
              <a:rPr lang="it-IT" sz="1400" strike="noStrike">
                <a:solidFill>
                  <a:srgbClr val="222222"/>
                </a:solidFill>
                <a:latin typeface="Verdana"/>
                <a:ea typeface="Calibri"/>
              </a:rPr>
              <a:t>The traditional masquerade started in 1950. It is a traditional travelling exhibition with five steps in the most beautiful place in our village.</a:t>
            </a:r>
            <a:endParaRPr/>
          </a:p>
          <a:p>
            <a:pPr algn="just">
              <a:lnSpc>
                <a:spcPct val="100000"/>
              </a:lnSpc>
            </a:pPr>
            <a:r>
              <a:rPr lang="it-IT" sz="1400" strike="noStrike">
                <a:solidFill>
                  <a:srgbClr val="222222"/>
                </a:solidFill>
                <a:latin typeface="Verdana"/>
                <a:ea typeface="Calibri"/>
              </a:rPr>
              <a:t>The masquerade isn’t parade of masqueres but it is a travelling  theater. The characters sing, dance and recite in dialect of our village, “ripese”.</a:t>
            </a:r>
            <a:endParaRPr/>
          </a:p>
          <a:p>
            <a:pPr algn="just">
              <a:lnSpc>
                <a:spcPct val="100000"/>
              </a:lnSpc>
            </a:pPr>
            <a:r>
              <a:rPr lang="it-IT" sz="1400" strike="noStrike">
                <a:solidFill>
                  <a:srgbClr val="222222"/>
                </a:solidFill>
                <a:latin typeface="Verdana"/>
                <a:ea typeface="Calibri"/>
              </a:rPr>
              <a:t>The chore is composed of girls; the male characters are distinguished as famales. There are many musicians with guitars, mandolins, accordions, some percussion and instruments like the “bufù”.</a:t>
            </a:r>
            <a:endParaRPr/>
          </a:p>
          <a:p>
            <a:pPr algn="just">
              <a:lnSpc>
                <a:spcPct val="100000"/>
              </a:lnSpc>
            </a:pPr>
            <a:r>
              <a:rPr lang="it-IT" sz="1400" strike="noStrike">
                <a:solidFill>
                  <a:srgbClr val="222222"/>
                </a:solidFill>
                <a:latin typeface="Verdana"/>
                <a:ea typeface="Calibri"/>
              </a:rPr>
              <a:t>People follow the masquerade from midday to eight o’ clock in the evening. The masquerade, this years, involved about seventy young man and woman.</a:t>
            </a:r>
            <a:endParaRPr/>
          </a:p>
          <a:p>
            <a:pPr algn="just">
              <a:lnSpc>
                <a:spcPct val="100000"/>
              </a:lnSpc>
            </a:pPr>
            <a:r>
              <a:rPr lang="it-IT" sz="1400" strike="noStrike">
                <a:solidFill>
                  <a:srgbClr val="222222"/>
                </a:solidFill>
                <a:latin typeface="Verdana"/>
                <a:ea typeface="Calibri"/>
              </a:rPr>
              <a:t>The last step was in the comunal theater, where there were about 1000 people.</a:t>
            </a:r>
            <a:endParaRPr/>
          </a:p>
          <a:p>
            <a:pPr algn="just">
              <a:lnSpc>
                <a:spcPct val="100000"/>
              </a:lnSpc>
            </a:pPr>
            <a:r>
              <a:rPr lang="it-IT" sz="1400" strike="noStrike">
                <a:solidFill>
                  <a:srgbClr val="222222"/>
                </a:solidFill>
                <a:latin typeface="Verdana"/>
                <a:ea typeface="Calibri"/>
              </a:rPr>
              <a:t>In streaming there were about 1200 people all our the world, a specially the emigrants in Canada and Argentina.</a:t>
            </a:r>
            <a:endParaRPr/>
          </a:p>
          <a:p>
            <a:pPr algn="just">
              <a:lnSpc>
                <a:spcPct val="100000"/>
              </a:lnSpc>
            </a:pPr>
            <a:r>
              <a:rPr lang="it-IT" sz="1400" strike="noStrike">
                <a:solidFill>
                  <a:srgbClr val="222222"/>
                </a:solidFill>
                <a:latin typeface="Verdana"/>
                <a:ea typeface="Calibri"/>
              </a:rPr>
              <a:t>It was a great success and we enjoyed very much.</a:t>
            </a:r>
            <a:endParaRPr/>
          </a:p>
          <a:p>
            <a:pPr>
              <a:lnSpc>
                <a:spcPct val="100000"/>
              </a:lnSpc>
            </a:pPr>
            <a:endParaRPr/>
          </a:p>
        </p:txBody>
      </p:sp>
      <p:sp>
        <p:nvSpPr>
          <p:cNvPr id="196" name="CustomShape 3"/>
          <p:cNvSpPr/>
          <p:nvPr/>
        </p:nvSpPr>
        <p:spPr>
          <a:xfrm>
            <a:off x="620640" y="1763640"/>
            <a:ext cx="5472360" cy="516960"/>
          </a:xfrm>
          <a:prstGeom prst="rect">
            <a:avLst/>
          </a:prstGeom>
          <a:noFill/>
          <a:ln>
            <a:noFill/>
          </a:ln>
        </p:spPr>
        <p:style>
          <a:lnRef idx="0"/>
          <a:fillRef idx="0"/>
          <a:effectRef idx="0"/>
          <a:fontRef idx="minor"/>
        </p:style>
        <p:txBody>
          <a:bodyPr lIns="90000" rIns="90000" tIns="45000" bIns="45000"/>
          <a:p>
            <a:pPr>
              <a:lnSpc>
                <a:spcPct val="100000"/>
              </a:lnSpc>
            </a:pPr>
            <a:r>
              <a:rPr b="1" lang="it-IT" sz="2800" strike="noStrike">
                <a:solidFill>
                  <a:srgbClr val="222222"/>
                </a:solidFill>
                <a:latin typeface="Verdana"/>
                <a:ea typeface="Calibri"/>
              </a:rPr>
              <a:t>February in my village</a:t>
            </a:r>
            <a:endParaRPr/>
          </a:p>
        </p:txBody>
      </p:sp>
      <p:sp>
        <p:nvSpPr>
          <p:cNvPr id="197" name="CustomShape 4"/>
          <p:cNvSpPr/>
          <p:nvPr/>
        </p:nvSpPr>
        <p:spPr>
          <a:xfrm>
            <a:off x="1268640" y="311400"/>
            <a:ext cx="4248000" cy="1187640"/>
          </a:xfrm>
          <a:prstGeom prst="rect">
            <a:avLst/>
          </a:prstGeom>
          <a:noFill/>
          <a:ln>
            <a:noFill/>
          </a:ln>
        </p:spPr>
        <p:style>
          <a:lnRef idx="0"/>
          <a:fillRef idx="0"/>
          <a:effectRef idx="0"/>
          <a:fontRef idx="minor"/>
        </p:style>
        <p:txBody>
          <a:bodyPr lIns="90000" rIns="90000" tIns="45000" bIns="45000"/>
          <a:p>
            <a:pPr algn="ctr">
              <a:lnSpc>
                <a:spcPct val="100000"/>
              </a:lnSpc>
            </a:pPr>
            <a:r>
              <a:rPr lang="it-IT" sz="2400" strike="noStrike">
                <a:solidFill>
                  <a:srgbClr val="000000"/>
                </a:solidFill>
                <a:latin typeface="Jokerman"/>
              </a:rPr>
              <a:t>    </a:t>
            </a:r>
            <a:r>
              <a:rPr lang="it-IT" sz="2400" strike="noStrike">
                <a:solidFill>
                  <a:srgbClr val="000000"/>
                </a:solidFill>
                <a:latin typeface="Jokerman"/>
              </a:rPr>
              <a:t>PRIMARY SCHOOL </a:t>
            </a:r>
            <a:endParaRPr/>
          </a:p>
          <a:p>
            <a:pPr algn="ctr">
              <a:lnSpc>
                <a:spcPct val="100000"/>
              </a:lnSpc>
            </a:pPr>
            <a:r>
              <a:rPr lang="it-IT" sz="2400" strike="noStrike">
                <a:solidFill>
                  <a:srgbClr val="000000"/>
                </a:solidFill>
                <a:latin typeface="Jokerman"/>
              </a:rPr>
              <a:t>RIPALIMOSANI</a:t>
            </a:r>
            <a:endParaRPr/>
          </a:p>
          <a:p>
            <a:pPr algn="ctr">
              <a:lnSpc>
                <a:spcPct val="100000"/>
              </a:lnSpc>
            </a:pPr>
            <a:r>
              <a:rPr lang="it-IT" sz="2400" strike="noStrike">
                <a:solidFill>
                  <a:srgbClr val="000000"/>
                </a:solidFill>
                <a:latin typeface="Jokerman"/>
              </a:rPr>
              <a:t>ITALY </a:t>
            </a:r>
            <a:endParaRPr/>
          </a:p>
        </p:txBody>
      </p:sp>
      <p:pic>
        <p:nvPicPr>
          <p:cNvPr id="198" name="Picture 2" descr=""/>
          <p:cNvPicPr/>
          <p:nvPr/>
        </p:nvPicPr>
        <p:blipFill>
          <a:blip r:embed="rId1"/>
          <a:stretch/>
        </p:blipFill>
        <p:spPr>
          <a:xfrm>
            <a:off x="188640" y="179640"/>
            <a:ext cx="1254600" cy="921600"/>
          </a:xfrm>
          <a:prstGeom prst="rect">
            <a:avLst/>
          </a:prstGeom>
          <a:ln>
            <a:noFill/>
          </a:ln>
        </p:spPr>
      </p:pic>
      <p:pic>
        <p:nvPicPr>
          <p:cNvPr id="199" name="Picture 2" descr=""/>
          <p:cNvPicPr/>
          <p:nvPr/>
        </p:nvPicPr>
        <p:blipFill>
          <a:blip r:embed="rId2"/>
          <a:stretch/>
        </p:blipFill>
        <p:spPr>
          <a:xfrm>
            <a:off x="5445360" y="251640"/>
            <a:ext cx="1178640" cy="1511640"/>
          </a:xfrm>
          <a:prstGeom prst="rect">
            <a:avLst/>
          </a:prstGeom>
          <a:ln>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00" name="Immagine 4" descr=""/>
          <p:cNvPicPr/>
          <p:nvPr/>
        </p:nvPicPr>
        <p:blipFill>
          <a:blip r:embed="rId1"/>
          <a:stretch/>
        </p:blipFill>
        <p:spPr>
          <a:xfrm>
            <a:off x="188640" y="1403640"/>
            <a:ext cx="3362040" cy="2521440"/>
          </a:xfrm>
          <a:prstGeom prst="rect">
            <a:avLst/>
          </a:prstGeom>
          <a:ln w="9360">
            <a:noFill/>
          </a:ln>
        </p:spPr>
      </p:pic>
      <p:pic>
        <p:nvPicPr>
          <p:cNvPr id="201" name="Immagine 5" descr=""/>
          <p:cNvPicPr/>
          <p:nvPr/>
        </p:nvPicPr>
        <p:blipFill>
          <a:blip r:embed="rId2"/>
          <a:stretch/>
        </p:blipFill>
        <p:spPr>
          <a:xfrm>
            <a:off x="3789000" y="683640"/>
            <a:ext cx="2855160" cy="4036680"/>
          </a:xfrm>
          <a:prstGeom prst="rect">
            <a:avLst/>
          </a:prstGeom>
          <a:ln w="9360">
            <a:noFill/>
          </a:ln>
        </p:spPr>
      </p:pic>
      <p:pic>
        <p:nvPicPr>
          <p:cNvPr id="202" name="Immagine 6" descr=""/>
          <p:cNvPicPr/>
          <p:nvPr/>
        </p:nvPicPr>
        <p:blipFill>
          <a:blip r:embed="rId3"/>
          <a:stretch/>
        </p:blipFill>
        <p:spPr>
          <a:xfrm>
            <a:off x="404640" y="4932000"/>
            <a:ext cx="5698080" cy="3960000"/>
          </a:xfrm>
          <a:prstGeom prst="rect">
            <a:avLst/>
          </a:prstGeom>
          <a:ln w="9360">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03" name="Immagine 1" descr=""/>
          <p:cNvPicPr/>
          <p:nvPr/>
        </p:nvPicPr>
        <p:blipFill>
          <a:blip r:embed="rId1"/>
          <a:stretch/>
        </p:blipFill>
        <p:spPr>
          <a:xfrm>
            <a:off x="404640" y="899640"/>
            <a:ext cx="2523600" cy="3571560"/>
          </a:xfrm>
          <a:prstGeom prst="rect">
            <a:avLst/>
          </a:prstGeom>
          <a:ln w="9360">
            <a:noFill/>
          </a:ln>
        </p:spPr>
      </p:pic>
      <p:pic>
        <p:nvPicPr>
          <p:cNvPr id="204" name="Immagine 2" descr=""/>
          <p:cNvPicPr/>
          <p:nvPr/>
        </p:nvPicPr>
        <p:blipFill>
          <a:blip r:embed="rId2"/>
          <a:stretch/>
        </p:blipFill>
        <p:spPr>
          <a:xfrm>
            <a:off x="404640" y="4788000"/>
            <a:ext cx="6120360" cy="4104000"/>
          </a:xfrm>
          <a:prstGeom prst="rect">
            <a:avLst/>
          </a:prstGeom>
          <a:ln w="9360">
            <a:noFill/>
          </a:ln>
        </p:spPr>
      </p:pic>
      <p:pic>
        <p:nvPicPr>
          <p:cNvPr id="205" name="Immagine 3" descr=""/>
          <p:cNvPicPr/>
          <p:nvPr/>
        </p:nvPicPr>
        <p:blipFill>
          <a:blip r:embed="rId3"/>
          <a:stretch/>
        </p:blipFill>
        <p:spPr>
          <a:xfrm>
            <a:off x="3141000" y="1475640"/>
            <a:ext cx="3533400" cy="2638080"/>
          </a:xfrm>
          <a:prstGeom prst="rect">
            <a:avLst/>
          </a:prstGeom>
          <a:ln w="9360">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