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2" r:id="rId3"/>
    <p:sldId id="302" r:id="rId4"/>
    <p:sldId id="263" r:id="rId5"/>
    <p:sldId id="283" r:id="rId6"/>
    <p:sldId id="285" r:id="rId7"/>
    <p:sldId id="286" r:id="rId8"/>
    <p:sldId id="288" r:id="rId9"/>
    <p:sldId id="291" r:id="rId10"/>
    <p:sldId id="290" r:id="rId11"/>
    <p:sldId id="292" r:id="rId12"/>
    <p:sldId id="293" r:id="rId13"/>
    <p:sldId id="297" r:id="rId14"/>
    <p:sldId id="301" r:id="rId15"/>
    <p:sldId id="294" r:id="rId16"/>
    <p:sldId id="296" r:id="rId17"/>
    <p:sldId id="298" r:id="rId18"/>
    <p:sldId id="300" r:id="rId19"/>
    <p:sldId id="299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F2CA-BEB8-4739-8671-BDCFBDF64AB0}" type="datetimeFigureOut">
              <a:rPr lang="it-IT" smtClean="0"/>
              <a:pPr/>
              <a:t>31/05/2015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CC1-1333-49D1-B2ED-9996A7A84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640288"/>
      </p:ext>
    </p:extLst>
  </p:cSld>
  <p:clrMapOvr>
    <a:masterClrMapping/>
  </p:clrMapOvr>
  <p:transition spd="slow" advClick="0" advTm="10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F2CA-BEB8-4739-8671-BDCFBDF64AB0}" type="datetimeFigureOut">
              <a:rPr lang="it-IT" smtClean="0"/>
              <a:pPr/>
              <a:t>31/05/2015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CC1-1333-49D1-B2ED-9996A7A84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630480"/>
      </p:ext>
    </p:extLst>
  </p:cSld>
  <p:clrMapOvr>
    <a:masterClrMapping/>
  </p:clrMapOvr>
  <p:transition spd="slow" advClick="0" advTm="10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F2CA-BEB8-4739-8671-BDCFBDF64AB0}" type="datetimeFigureOut">
              <a:rPr lang="it-IT" smtClean="0"/>
              <a:pPr/>
              <a:t>31/05/2015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CC1-1333-49D1-B2ED-9996A7A84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69194"/>
      </p:ext>
    </p:extLst>
  </p:cSld>
  <p:clrMapOvr>
    <a:masterClrMapping/>
  </p:clrMapOvr>
  <p:transition spd="slow" advClick="0" advTm="10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769D-6B44-4461-8733-F23B309F32A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C91B-5E07-43E8-964E-329798276E3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68432"/>
      </p:ext>
    </p:extLst>
  </p:cSld>
  <p:clrMapOvr>
    <a:masterClrMapping/>
  </p:clrMapOvr>
  <p:transition spd="slow" advClick="0" advTm="10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359F4-DBDB-4481-AB27-813B332545D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5650A-6707-470A-B0DD-DD059333FA7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7932"/>
      </p:ext>
    </p:extLst>
  </p:cSld>
  <p:clrMapOvr>
    <a:masterClrMapping/>
  </p:clrMapOvr>
  <p:transition spd="slow" advClick="0" advTm="10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9FD55-4C60-4045-9268-E93D0C6C90F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7F19-D7CF-45C6-BBFE-6744B53ADDF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35213"/>
      </p:ext>
    </p:extLst>
  </p:cSld>
  <p:clrMapOvr>
    <a:masterClrMapping/>
  </p:clrMapOvr>
  <p:transition spd="slow" advClick="0" advTm="1000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FBEC-B228-4D22-9EC6-031C03243A8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755A-303C-42B9-B772-741747B7562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27574"/>
      </p:ext>
    </p:extLst>
  </p:cSld>
  <p:clrMapOvr>
    <a:masterClrMapping/>
  </p:clrMapOvr>
  <p:transition spd="slow" advClick="0" advTm="1000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348C5-AD3F-4AB3-BED2-1DE6137AA9B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C2A1-63BE-4B7A-A189-A87B5327F04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45337"/>
      </p:ext>
    </p:extLst>
  </p:cSld>
  <p:clrMapOvr>
    <a:masterClrMapping/>
  </p:clrMapOvr>
  <p:transition spd="slow" advClick="0" advTm="1000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C7E8-F58D-464C-A51B-5BE5AC7A888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09548-9BCC-4A1C-AE4B-50DAFB22B9F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60677"/>
      </p:ext>
    </p:extLst>
  </p:cSld>
  <p:clrMapOvr>
    <a:masterClrMapping/>
  </p:clrMapOvr>
  <p:transition spd="slow" advClick="0" advTm="1000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691B6-15D3-4418-801E-B67F1133B65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2EB22-3897-4477-AB8E-BFC93EA378E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63297"/>
      </p:ext>
    </p:extLst>
  </p:cSld>
  <p:clrMapOvr>
    <a:masterClrMapping/>
  </p:clrMapOvr>
  <p:transition spd="slow" advClick="0" advTm="1000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9AD00-3F98-4C9B-848F-5DE4F77EB28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BBEE-9ABD-4A01-855B-E80ABD5A9D8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58495"/>
      </p:ext>
    </p:extLst>
  </p:cSld>
  <p:clrMapOvr>
    <a:masterClrMapping/>
  </p:clrMapOvr>
  <p:transition spd="slow" advClick="0" advTm="10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F2CA-BEB8-4739-8671-BDCFBDF64AB0}" type="datetimeFigureOut">
              <a:rPr lang="it-IT" smtClean="0"/>
              <a:pPr/>
              <a:t>31/05/2015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CC1-1333-49D1-B2ED-9996A7A84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17293"/>
      </p:ext>
    </p:extLst>
  </p:cSld>
  <p:clrMapOvr>
    <a:masterClrMapping/>
  </p:clrMapOvr>
  <p:transition spd="slow" advClick="0" advTm="10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344D4-493C-411A-806B-22B0B0B2521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BD21-B663-4482-A3B8-30E8AD2F7A8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46187"/>
      </p:ext>
    </p:extLst>
  </p:cSld>
  <p:clrMapOvr>
    <a:masterClrMapping/>
  </p:clrMapOvr>
  <p:transition spd="slow" advClick="0" advTm="1000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7CA4-A484-4E3A-B0B0-B607457BC8B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780EE-5423-484D-BD45-1D17A9555FD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83143"/>
      </p:ext>
    </p:extLst>
  </p:cSld>
  <p:clrMapOvr>
    <a:masterClrMapping/>
  </p:clrMapOvr>
  <p:transition spd="slow" advClick="0" advTm="1000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1A2A6-A2AF-4326-832A-75A8989B60F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2DEE-0223-4526-95E1-136E48884C1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03849"/>
      </p:ext>
    </p:extLst>
  </p:cSld>
  <p:clrMapOvr>
    <a:masterClrMapping/>
  </p:clrMapOvr>
  <p:transition spd="slow" advClick="0" advTm="10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F2CA-BEB8-4739-8671-BDCFBDF64AB0}" type="datetimeFigureOut">
              <a:rPr lang="it-IT" smtClean="0"/>
              <a:pPr/>
              <a:t>31/05/2015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CC1-1333-49D1-B2ED-9996A7A84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308089"/>
      </p:ext>
    </p:extLst>
  </p:cSld>
  <p:clrMapOvr>
    <a:masterClrMapping/>
  </p:clrMapOvr>
  <p:transition spd="slow" advClick="0" advTm="10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F2CA-BEB8-4739-8671-BDCFBDF64AB0}" type="datetimeFigureOut">
              <a:rPr lang="it-IT" smtClean="0"/>
              <a:pPr/>
              <a:t>31/05/2015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CC1-1333-49D1-B2ED-9996A7A84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850776"/>
      </p:ext>
    </p:extLst>
  </p:cSld>
  <p:clrMapOvr>
    <a:masterClrMapping/>
  </p:clrMapOvr>
  <p:transition spd="slow" advClick="0" advTm="10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F2CA-BEB8-4739-8671-BDCFBDF64AB0}" type="datetimeFigureOut">
              <a:rPr lang="it-IT" smtClean="0"/>
              <a:pPr/>
              <a:t>31/05/2015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CC1-1333-49D1-B2ED-9996A7A84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852889"/>
      </p:ext>
    </p:extLst>
  </p:cSld>
  <p:clrMapOvr>
    <a:masterClrMapping/>
  </p:clrMapOvr>
  <p:transition spd="slow" advClick="0" advTm="10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F2CA-BEB8-4739-8671-BDCFBDF64AB0}" type="datetimeFigureOut">
              <a:rPr lang="it-IT" smtClean="0"/>
              <a:pPr/>
              <a:t>31/05/2015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CC1-1333-49D1-B2ED-9996A7A84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121422"/>
      </p:ext>
    </p:extLst>
  </p:cSld>
  <p:clrMapOvr>
    <a:masterClrMapping/>
  </p:clrMapOvr>
  <p:transition spd="slow" advClick="0" advTm="10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F2CA-BEB8-4739-8671-BDCFBDF64AB0}" type="datetimeFigureOut">
              <a:rPr lang="it-IT" smtClean="0"/>
              <a:pPr/>
              <a:t>31/05/2015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CC1-1333-49D1-B2ED-9996A7A84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814006"/>
      </p:ext>
    </p:extLst>
  </p:cSld>
  <p:clrMapOvr>
    <a:masterClrMapping/>
  </p:clrMapOvr>
  <p:transition spd="slow" advClick="0" advTm="10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F2CA-BEB8-4739-8671-BDCFBDF64AB0}" type="datetimeFigureOut">
              <a:rPr lang="it-IT" smtClean="0"/>
              <a:pPr/>
              <a:t>31/05/2015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CC1-1333-49D1-B2ED-9996A7A84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86868"/>
      </p:ext>
    </p:extLst>
  </p:cSld>
  <p:clrMapOvr>
    <a:masterClrMapping/>
  </p:clrMapOvr>
  <p:transition spd="slow" advClick="0" advTm="10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F2CA-BEB8-4739-8671-BDCFBDF64AB0}" type="datetimeFigureOut">
              <a:rPr lang="it-IT" smtClean="0"/>
              <a:pPr/>
              <a:t>31/05/2015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CC1-1333-49D1-B2ED-9996A7A84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059605"/>
      </p:ext>
    </p:extLst>
  </p:cSld>
  <p:clrMapOvr>
    <a:masterClrMapping/>
  </p:clrMapOvr>
  <p:transition spd="slow" advClick="0" advTm="10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9F2CA-BEB8-4739-8671-BDCFBDF64AB0}" type="datetimeFigureOut">
              <a:rPr lang="it-IT" smtClean="0"/>
              <a:pPr/>
              <a:t>31/05/2015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C2CC1-1333-49D1-B2ED-9996A7A84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96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4106A1-CD22-4589-BEE3-E933533F3D3C}" type="datetimeFigureOut">
              <a:rPr lang="it-IT">
                <a:solidFill>
                  <a:prstClr val="black">
                    <a:tint val="75000"/>
                  </a:prstClr>
                </a:solidFill>
                <a:latin typeface="Candar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31/05/2015</a:t>
            </a:fld>
            <a:endParaRPr lang="it-IT">
              <a:solidFill>
                <a:prstClr val="black">
                  <a:tint val="75000"/>
                </a:prstClr>
              </a:solidFill>
              <a:latin typeface="Candara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Candara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AD3680-1E31-48D5-94E0-B5EA647D0CEF}" type="slidenum">
              <a:rPr lang="it-IT">
                <a:solidFill>
                  <a:prstClr val="black">
                    <a:tint val="75000"/>
                  </a:prstClr>
                </a:solidFill>
                <a:latin typeface="Candar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4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0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gif"/><Relationship Id="rId5" Type="http://schemas.openxmlformats.org/officeDocument/2006/relationships/hyperlink" Target="http://www.gifanimate.com/img-danza-e-ballo-immagine-animata-0031-79032.htm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www.gratisandgratis.com/gif_animate/Casa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animate.com/img-medioevo-immagine-animata-0026-65110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642917"/>
            <a:ext cx="7958166" cy="2957533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lgerian" pitchFamily="82" charset="0"/>
              </a:rPr>
              <a:t>ITALY</a:t>
            </a:r>
            <a:br>
              <a:rPr lang="it-IT" dirty="0" smtClean="0">
                <a:latin typeface="Algerian" pitchFamily="82" charset="0"/>
              </a:rPr>
            </a:br>
            <a:r>
              <a:rPr lang="it-IT" dirty="0" smtClean="0">
                <a:latin typeface="Algerian" pitchFamily="82" charset="0"/>
              </a:rPr>
              <a:t>RIPALIMOSANI (CAMPOBASSO)</a:t>
            </a:r>
            <a:br>
              <a:rPr lang="it-IT" dirty="0" smtClean="0">
                <a:latin typeface="Algerian" pitchFamily="82" charset="0"/>
              </a:rPr>
            </a:br>
            <a:r>
              <a:rPr lang="it-IT" dirty="0" smtClean="0">
                <a:latin typeface="Algerian" pitchFamily="82" charset="0"/>
              </a:rPr>
              <a:t>PRIMARY SCHOOL</a:t>
            </a:r>
            <a:br>
              <a:rPr lang="it-IT" dirty="0" smtClean="0">
                <a:latin typeface="Algerian" pitchFamily="82" charset="0"/>
              </a:rPr>
            </a:br>
            <a:r>
              <a:rPr lang="it-IT" dirty="0" smtClean="0">
                <a:latin typeface="Algerian" pitchFamily="82" charset="0"/>
              </a:rPr>
              <a:t>FOURTH CLASS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latin typeface="Algerian" pitchFamily="82" charset="0"/>
              </a:rPr>
              <a:t>SCHOOL YEAR 2014/2015</a:t>
            </a:r>
            <a:endParaRPr lang="it-IT" dirty="0">
              <a:latin typeface="Algerian" pitchFamily="82" charset="0"/>
            </a:endParaRPr>
          </a:p>
        </p:txBody>
      </p:sp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1800" dirty="0" smtClean="0">
                <a:latin typeface="Arial" pitchFamily="34" charset="0"/>
                <a:cs typeface="Arial" pitchFamily="34" charset="0"/>
              </a:rPr>
              <a:t>In San Michele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Square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Irma </a:t>
            </a:r>
            <a:r>
              <a:rPr lang="it-IT" sz="1800" dirty="0" err="1">
                <a:latin typeface="Arial" pitchFamily="34" charset="0"/>
                <a:cs typeface="Arial" pitchFamily="34" charset="0"/>
              </a:rPr>
              <a:t>Fountain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and the Croce Viaria. </a:t>
            </a:r>
            <a:br>
              <a:rPr lang="it-IT" sz="1800" dirty="0" smtClean="0">
                <a:latin typeface="Arial" pitchFamily="34" charset="0"/>
                <a:cs typeface="Arial" pitchFamily="34" charset="0"/>
              </a:rPr>
            </a:br>
            <a:r>
              <a:rPr lang="it-IT" sz="1800" dirty="0">
                <a:latin typeface="Arial" pitchFamily="34" charset="0"/>
                <a:cs typeface="Arial" pitchFamily="34" charset="0"/>
              </a:rPr>
              <a:t>Irma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Fountain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forged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in Paris in 1900. </a:t>
            </a:r>
            <a:br>
              <a:rPr lang="it-IT" sz="1800" dirty="0" smtClean="0">
                <a:latin typeface="Arial" pitchFamily="34" charset="0"/>
                <a:cs typeface="Arial" pitchFamily="34" charset="0"/>
              </a:rPr>
            </a:br>
            <a:r>
              <a:rPr lang="it-IT" sz="1800" dirty="0" smtClean="0">
                <a:latin typeface="Arial" pitchFamily="34" charset="0"/>
                <a:cs typeface="Arial" pitchFamily="34" charset="0"/>
              </a:rPr>
              <a:t>The Croce Viaria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built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in 1562.</a:t>
            </a:r>
            <a:endParaRPr lang="it-IT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E:\E TWINNING IV\IMG_96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E:\E TWINNING IV\IMG_96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 smtClean="0">
                <a:latin typeface="Algerian" pitchFamily="82" charset="0"/>
                <a:cs typeface="Arial" pitchFamily="34" charset="0"/>
              </a:rPr>
              <a:t>St </a:t>
            </a:r>
            <a:r>
              <a:rPr lang="it-IT" dirty="0" err="1" smtClean="0">
                <a:latin typeface="Algerian" pitchFamily="82" charset="0"/>
                <a:cs typeface="Arial" pitchFamily="34" charset="0"/>
              </a:rPr>
              <a:t>Micheal</a:t>
            </a:r>
            <a:r>
              <a:rPr lang="it-IT" dirty="0" smtClean="0">
                <a:latin typeface="Algerian" pitchFamily="82" charset="0"/>
                <a:cs typeface="Arial" pitchFamily="34" charset="0"/>
              </a:rPr>
              <a:t>, the </a:t>
            </a:r>
            <a:r>
              <a:rPr lang="it-IT" dirty="0" err="1" smtClean="0">
                <a:latin typeface="Algerian" pitchFamily="82" charset="0"/>
                <a:cs typeface="Arial" pitchFamily="34" charset="0"/>
              </a:rPr>
              <a:t>patron</a:t>
            </a:r>
            <a:r>
              <a:rPr lang="it-IT" dirty="0" smtClean="0">
                <a:latin typeface="Algerian" pitchFamily="82" charset="0"/>
                <a:cs typeface="Arial" pitchFamily="34" charset="0"/>
              </a:rPr>
              <a:t> </a:t>
            </a:r>
            <a:r>
              <a:rPr lang="it-IT" dirty="0" err="1" smtClean="0">
                <a:latin typeface="Algerian" pitchFamily="82" charset="0"/>
                <a:cs typeface="Arial" pitchFamily="34" charset="0"/>
              </a:rPr>
              <a:t>of</a:t>
            </a:r>
            <a:r>
              <a:rPr lang="it-IT" dirty="0" smtClean="0">
                <a:latin typeface="Algerian" pitchFamily="82" charset="0"/>
                <a:cs typeface="Arial" pitchFamily="34" charset="0"/>
              </a:rPr>
              <a:t> </a:t>
            </a:r>
            <a:r>
              <a:rPr lang="it-IT" dirty="0" err="1" smtClean="0">
                <a:latin typeface="Algerian" pitchFamily="82" charset="0"/>
                <a:cs typeface="Arial" pitchFamily="34" charset="0"/>
              </a:rPr>
              <a:t>Ripalimosani</a:t>
            </a:r>
            <a:r>
              <a:rPr lang="it-IT" dirty="0" smtClean="0">
                <a:latin typeface="Algerian" pitchFamily="82" charset="0"/>
                <a:cs typeface="Arial" pitchFamily="34" charset="0"/>
              </a:rPr>
              <a:t>.</a:t>
            </a:r>
            <a:endParaRPr lang="it-IT" dirty="0"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5122" name="Picture 2" descr="E:\E TWINNING IV\IMG_96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2800" dirty="0" smtClean="0">
                <a:latin typeface="Algerian" pitchFamily="82" charset="0"/>
              </a:rPr>
              <a:t>THE </a:t>
            </a:r>
            <a:r>
              <a:rPr lang="it-IT" sz="2800" dirty="0" err="1" smtClean="0">
                <a:latin typeface="Algerian" pitchFamily="82" charset="0"/>
              </a:rPr>
              <a:t>amphitheater</a:t>
            </a:r>
            <a:r>
              <a:rPr lang="it-IT" sz="2000" dirty="0" smtClean="0">
                <a:latin typeface="Algerian" pitchFamily="82" charset="0"/>
              </a:rPr>
              <a:t/>
            </a:r>
            <a:br>
              <a:rPr lang="it-IT" sz="2000" dirty="0" smtClean="0">
                <a:latin typeface="Algerian" pitchFamily="82" charset="0"/>
              </a:rPr>
            </a:br>
            <a:r>
              <a:rPr lang="it-IT" sz="1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Summer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can dance,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sing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act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love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playing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here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.                               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E:\E TWINNING IV\IMG_96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E:\E TWINNING IV\IMG_96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56792"/>
            <a:ext cx="2948136" cy="2211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E:\E TWINNING IV\IMG_9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933056"/>
            <a:ext cx="3419872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danza-e-ballo-immagine-animata-0031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60648"/>
            <a:ext cx="5760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Algerian" panose="04020705040A02060702" pitchFamily="82" charset="0"/>
              </a:rPr>
              <a:t>Historical</a:t>
            </a:r>
            <a:r>
              <a:rPr lang="it-IT" dirty="0" smtClean="0">
                <a:latin typeface="Algerian" panose="04020705040A02060702" pitchFamily="82" charset="0"/>
              </a:rPr>
              <a:t> centre of Ripalimosani</a:t>
            </a:r>
            <a:endParaRPr lang="it-IT" dirty="0">
              <a:latin typeface="Algerian" panose="04020705040A02060702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769148" cy="3590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60848"/>
            <a:ext cx="3343275" cy="4457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8827703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642194"/>
          </a:xfrm>
        </p:spPr>
        <p:txBody>
          <a:bodyPr/>
          <a:lstStyle/>
          <a:p>
            <a:r>
              <a:rPr lang="it-IT" sz="5400" dirty="0" smtClean="0">
                <a:latin typeface="Algerian" pitchFamily="82" charset="0"/>
                <a:cs typeface="Arial" pitchFamily="34" charset="0"/>
              </a:rPr>
              <a:t>A </a:t>
            </a:r>
            <a:r>
              <a:rPr lang="it-IT" sz="5400" dirty="0" err="1" smtClean="0">
                <a:latin typeface="Algerian" pitchFamily="82" charset="0"/>
                <a:cs typeface="Arial" pitchFamily="34" charset="0"/>
              </a:rPr>
              <a:t>walk</a:t>
            </a:r>
            <a:r>
              <a:rPr lang="it-IT" sz="5400" dirty="0" smtClean="0">
                <a:latin typeface="Algerian" pitchFamily="82" charset="0"/>
                <a:cs typeface="Arial" pitchFamily="34" charset="0"/>
              </a:rPr>
              <a:t> </a:t>
            </a:r>
            <a:r>
              <a:rPr lang="it-IT" sz="5400" dirty="0" err="1" smtClean="0">
                <a:latin typeface="Algerian" pitchFamily="82" charset="0"/>
                <a:cs typeface="Arial" pitchFamily="34" charset="0"/>
              </a:rPr>
              <a:t>through</a:t>
            </a:r>
            <a:r>
              <a:rPr lang="it-IT" sz="5400" dirty="0" smtClean="0">
                <a:latin typeface="Algerian" pitchFamily="82" charset="0"/>
                <a:cs typeface="Arial" pitchFamily="34" charset="0"/>
              </a:rPr>
              <a:t> the </a:t>
            </a:r>
            <a:r>
              <a:rPr lang="it-IT" sz="5400" dirty="0" err="1" smtClean="0">
                <a:latin typeface="Algerian" pitchFamily="82" charset="0"/>
                <a:cs typeface="Arial" pitchFamily="34" charset="0"/>
              </a:rPr>
              <a:t>historical</a:t>
            </a:r>
            <a:r>
              <a:rPr lang="it-IT" sz="5400" dirty="0" smtClean="0">
                <a:latin typeface="Algerian" pitchFamily="82" charset="0"/>
                <a:cs typeface="Arial" pitchFamily="34" charset="0"/>
              </a:rPr>
              <a:t> </a:t>
            </a:r>
            <a:r>
              <a:rPr lang="it-IT" sz="5400" dirty="0" err="1" smtClean="0">
                <a:latin typeface="Algerian" pitchFamily="82" charset="0"/>
                <a:cs typeface="Arial" pitchFamily="34" charset="0"/>
              </a:rPr>
              <a:t>centre</a:t>
            </a:r>
            <a:endParaRPr lang="it-IT" sz="5400" dirty="0"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6146" name="Picture 2" descr="E:\E TWINNING IV\IMG_96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E:\E TWINNING IV\IMG_96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2228056" cy="1671042"/>
          </a:xfrm>
          <a:prstGeom prst="rect">
            <a:avLst/>
          </a:prstGeom>
          <a:noFill/>
        </p:spPr>
      </p:pic>
      <p:pic>
        <p:nvPicPr>
          <p:cNvPr id="6148" name="Picture 4" descr="E:\E TWINNING IV\IMG_96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437112"/>
            <a:ext cx="2339752" cy="175481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86210"/>
          </a:xfrm>
        </p:spPr>
        <p:txBody>
          <a:bodyPr/>
          <a:lstStyle/>
          <a:p>
            <a:pPr algn="l"/>
            <a:r>
              <a:rPr lang="it-IT" sz="5400" dirty="0" smtClean="0">
                <a:latin typeface="Algerian" pitchFamily="82" charset="0"/>
                <a:cs typeface="Arial" pitchFamily="34" charset="0"/>
              </a:rPr>
              <a:t>The </a:t>
            </a:r>
            <a:r>
              <a:rPr lang="it-IT" sz="5400" dirty="0" err="1" smtClean="0">
                <a:latin typeface="Algerian" pitchFamily="82" charset="0"/>
                <a:cs typeface="Arial" pitchFamily="34" charset="0"/>
              </a:rPr>
              <a:t>staircase</a:t>
            </a:r>
            <a:r>
              <a:rPr lang="it-IT" sz="5400" dirty="0" smtClean="0">
                <a:latin typeface="Algerian" pitchFamily="82" charset="0"/>
                <a:cs typeface="Arial" pitchFamily="34" charset="0"/>
              </a:rPr>
              <a:t> </a:t>
            </a:r>
            <a:r>
              <a:rPr lang="it-IT" sz="5400" dirty="0" err="1" smtClean="0">
                <a:latin typeface="Algerian" pitchFamily="82" charset="0"/>
                <a:cs typeface="Arial" pitchFamily="34" charset="0"/>
              </a:rPr>
              <a:t>that</a:t>
            </a:r>
            <a:r>
              <a:rPr lang="it-IT" sz="5400" dirty="0" smtClean="0">
                <a:latin typeface="Algerian" pitchFamily="82" charset="0"/>
                <a:cs typeface="Arial" pitchFamily="34" charset="0"/>
              </a:rPr>
              <a:t> </a:t>
            </a:r>
            <a:r>
              <a:rPr lang="it-IT" sz="5400" dirty="0" err="1" smtClean="0">
                <a:latin typeface="Algerian" pitchFamily="82" charset="0"/>
                <a:cs typeface="Arial" pitchFamily="34" charset="0"/>
              </a:rPr>
              <a:t>goes</a:t>
            </a:r>
            <a:r>
              <a:rPr lang="it-IT" sz="5400" dirty="0" smtClean="0">
                <a:latin typeface="Algerian" pitchFamily="82" charset="0"/>
                <a:cs typeface="Arial" pitchFamily="34" charset="0"/>
              </a:rPr>
              <a:t> </a:t>
            </a:r>
            <a:r>
              <a:rPr lang="it-IT" sz="5400" dirty="0" err="1" smtClean="0">
                <a:latin typeface="Algerian" pitchFamily="82" charset="0"/>
                <a:cs typeface="Arial" pitchFamily="34" charset="0"/>
              </a:rPr>
              <a:t>to</a:t>
            </a:r>
            <a:r>
              <a:rPr lang="it-IT" sz="5400" dirty="0" smtClean="0">
                <a:latin typeface="Algerian" pitchFamily="82" charset="0"/>
                <a:cs typeface="Arial" pitchFamily="34" charset="0"/>
              </a:rPr>
              <a:t> the </a:t>
            </a:r>
            <a:r>
              <a:rPr lang="it-IT" sz="5400" dirty="0" err="1" smtClean="0">
                <a:latin typeface="Algerian" pitchFamily="82" charset="0"/>
                <a:cs typeface="Arial" pitchFamily="34" charset="0"/>
              </a:rPr>
              <a:t>square</a:t>
            </a:r>
            <a:endParaRPr lang="it-IT" sz="5400" dirty="0"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8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E:\E TWINNING IV\IMG_96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34680" cy="3083942"/>
          </a:xfrm>
        </p:spPr>
        <p:txBody>
          <a:bodyPr/>
          <a:lstStyle/>
          <a:p>
            <a:pPr algn="ctr"/>
            <a:r>
              <a:rPr lang="it-IT" sz="5400" dirty="0" smtClean="0">
                <a:latin typeface="Algerian" pitchFamily="82" charset="0"/>
                <a:cs typeface="Arial" pitchFamily="34" charset="0"/>
              </a:rPr>
              <a:t>THE HOUSES</a:t>
            </a:r>
            <a:endParaRPr lang="it-IT" sz="5400" dirty="0">
              <a:latin typeface="Algerian" pitchFamily="82" charset="0"/>
              <a:cs typeface="Arial" pitchFamily="34" charset="0"/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323528" y="3501008"/>
            <a:ext cx="3141985" cy="2625155"/>
          </a:xfrm>
        </p:spPr>
        <p:txBody>
          <a:bodyPr/>
          <a:lstStyle/>
          <a:p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old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buildings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palaces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villas…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 descr="Casa (3)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365104"/>
            <a:ext cx="8640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84784"/>
            <a:ext cx="5226347" cy="3919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988840"/>
            <a:ext cx="5114925" cy="383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8099">
            <a:off x="4504814" y="1017472"/>
            <a:ext cx="4578499" cy="34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1106403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578298"/>
          </a:xfrm>
        </p:spPr>
        <p:txBody>
          <a:bodyPr/>
          <a:lstStyle/>
          <a:p>
            <a:r>
              <a:rPr lang="it-IT" dirty="0" smtClean="0">
                <a:latin typeface="Algerian" pitchFamily="82" charset="0"/>
              </a:rPr>
              <a:t/>
            </a:r>
            <a:br>
              <a:rPr lang="it-IT" dirty="0" smtClean="0">
                <a:latin typeface="Algerian" pitchFamily="82" charset="0"/>
              </a:rPr>
            </a:br>
            <a:r>
              <a:rPr lang="it-IT" dirty="0" smtClean="0">
                <a:latin typeface="Algerian" pitchFamily="82" charset="0"/>
              </a:rPr>
              <a:t/>
            </a:r>
            <a:br>
              <a:rPr lang="it-IT" dirty="0" smtClean="0">
                <a:latin typeface="Algerian" pitchFamily="82" charset="0"/>
              </a:rPr>
            </a:br>
            <a:r>
              <a:rPr lang="it-IT" dirty="0" err="1" smtClean="0">
                <a:latin typeface="Algerian" pitchFamily="82" charset="0"/>
              </a:rPr>
              <a:t>We</a:t>
            </a:r>
            <a:r>
              <a:rPr lang="it-IT" dirty="0" smtClean="0">
                <a:latin typeface="Algerian" pitchFamily="82" charset="0"/>
              </a:rPr>
              <a:t> </a:t>
            </a:r>
            <a:r>
              <a:rPr lang="it-IT" dirty="0" err="1" smtClean="0">
                <a:latin typeface="Algerian" pitchFamily="82" charset="0"/>
              </a:rPr>
              <a:t>greet</a:t>
            </a:r>
            <a:r>
              <a:rPr lang="it-IT" dirty="0" smtClean="0">
                <a:latin typeface="Algerian" pitchFamily="82" charset="0"/>
              </a:rPr>
              <a:t> </a:t>
            </a:r>
            <a:r>
              <a:rPr lang="it-IT" dirty="0" err="1" smtClean="0">
                <a:latin typeface="Algerian" pitchFamily="82" charset="0"/>
              </a:rPr>
              <a:t>you</a:t>
            </a:r>
            <a:r>
              <a:rPr lang="it-IT" dirty="0" smtClean="0">
                <a:latin typeface="Algerian" pitchFamily="82" charset="0"/>
              </a:rPr>
              <a:t> </a:t>
            </a:r>
            <a:r>
              <a:rPr lang="it-IT" dirty="0" err="1" smtClean="0">
                <a:latin typeface="Algerian" pitchFamily="82" charset="0"/>
              </a:rPr>
              <a:t>with</a:t>
            </a:r>
            <a:r>
              <a:rPr lang="it-IT" dirty="0" smtClean="0">
                <a:latin typeface="Algerian" pitchFamily="82" charset="0"/>
              </a:rPr>
              <a:t> </a:t>
            </a:r>
            <a:r>
              <a:rPr lang="it-IT" dirty="0" err="1" smtClean="0">
                <a:latin typeface="Algerian" pitchFamily="82" charset="0"/>
              </a:rPr>
              <a:t>this</a:t>
            </a:r>
            <a:r>
              <a:rPr lang="it-IT" dirty="0" smtClean="0">
                <a:latin typeface="Algerian" pitchFamily="82" charset="0"/>
              </a:rPr>
              <a:t> job and </a:t>
            </a:r>
            <a:r>
              <a:rPr lang="it-IT" dirty="0" err="1" smtClean="0">
                <a:latin typeface="Algerian" pitchFamily="82" charset="0"/>
              </a:rPr>
              <a:t>wish</a:t>
            </a:r>
            <a:r>
              <a:rPr lang="it-IT" dirty="0" smtClean="0">
                <a:latin typeface="Algerian" pitchFamily="82" charset="0"/>
              </a:rPr>
              <a:t> </a:t>
            </a:r>
            <a:r>
              <a:rPr lang="it-IT" dirty="0" err="1" smtClean="0">
                <a:latin typeface="Algerian" pitchFamily="82" charset="0"/>
              </a:rPr>
              <a:t>you</a:t>
            </a:r>
            <a:r>
              <a:rPr lang="it-IT" dirty="0" smtClean="0">
                <a:latin typeface="Algerian" pitchFamily="82" charset="0"/>
              </a:rPr>
              <a:t> </a:t>
            </a:r>
            <a:endParaRPr lang="it-IT" dirty="0">
              <a:latin typeface="Algerian" pitchFamily="82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960103" y="2967335"/>
            <a:ext cx="5223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HAPPY HOLIDAYS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11" descr="images/Gif_free1/bimbi00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365104"/>
            <a:ext cx="1295400" cy="1368425"/>
          </a:xfrm>
          <a:prstGeom prst="rect">
            <a:avLst/>
          </a:prstGeom>
          <a:noFill/>
        </p:spPr>
      </p:pic>
      <p:pic>
        <p:nvPicPr>
          <p:cNvPr id="12" name="Picture 9" descr="images/Gif_free1/sole00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07" y="332657"/>
            <a:ext cx="1230273" cy="11794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79512" y="980728"/>
            <a:ext cx="5486400" cy="566738"/>
          </a:xfrm>
        </p:spPr>
        <p:txBody>
          <a:bodyPr/>
          <a:lstStyle/>
          <a:p>
            <a:r>
              <a:rPr lang="it-IT" dirty="0" smtClean="0"/>
              <a:t>WE LOVE OUR VILLAGE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 rot="5758746">
            <a:off x="3368668" y="1433868"/>
            <a:ext cx="54864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179512" y="2996952"/>
            <a:ext cx="3528392" cy="804862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 VILLAGE</a:t>
            </a:r>
            <a:endParaRPr lang="it-IT" sz="40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9888710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5400" dirty="0" err="1" smtClean="0">
                <a:latin typeface="Algerian" pitchFamily="82" charset="0"/>
              </a:rPr>
              <a:t>poem</a:t>
            </a:r>
            <a:endParaRPr lang="it-IT" sz="5400" dirty="0">
              <a:latin typeface="Algerian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84784"/>
            <a:ext cx="488189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34680" cy="4298156"/>
          </a:xfrm>
        </p:spPr>
        <p:txBody>
          <a:bodyPr/>
          <a:lstStyle/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A village  is made of gardens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where few children  play.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It is made of houses and  churches,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there are slopes and descents.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There are shops, offices,  gyms and restaurants with a lots  of windows.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 It has got library and one school,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 a lot of  quiet roads.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In a village there is few people </a:t>
            </a: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nd you can know all cheerfully.</a:t>
            </a:r>
          </a:p>
        </p:txBody>
      </p:sp>
    </p:spTree>
    <p:extLst>
      <p:ext uri="{BB962C8B-B14F-4D97-AF65-F5344CB8AC3E}">
        <p14:creationId xmlns:p14="http://schemas.microsoft.com/office/powerpoint/2010/main" val="1156982065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786210"/>
          </a:xfrm>
        </p:spPr>
        <p:txBody>
          <a:bodyPr/>
          <a:lstStyle/>
          <a:p>
            <a:pPr algn="l"/>
            <a:r>
              <a:rPr lang="it-IT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1800" dirty="0" smtClean="0">
                <a:latin typeface="Arial" pitchFamily="34" charset="0"/>
                <a:cs typeface="Arial" pitchFamily="34" charset="0"/>
              </a:rPr>
            </a:b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Ripalimosani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 a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lovely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village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near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  Campobasso.</a:t>
            </a:r>
            <a:br>
              <a:rPr lang="it-IT" sz="1800" dirty="0" smtClean="0">
                <a:latin typeface="Arial" pitchFamily="34" charset="0"/>
                <a:cs typeface="Arial" pitchFamily="34" charset="0"/>
              </a:rPr>
            </a:b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built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around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 the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year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1000 .</a:t>
            </a:r>
            <a:br>
              <a:rPr lang="it-IT" sz="1800" dirty="0" smtClean="0">
                <a:latin typeface="Arial" pitchFamily="34" charset="0"/>
                <a:cs typeface="Arial" pitchFamily="34" charset="0"/>
              </a:rPr>
            </a:b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Ripalimosani’s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palaces,churches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 and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houses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are some of the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greatest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artistic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treasures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in Molise.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famous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its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tuff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it-IT" sz="1800" dirty="0" smtClean="0">
                <a:latin typeface="Arial" pitchFamily="34" charset="0"/>
                <a:cs typeface="Arial" pitchFamily="34" charset="0"/>
              </a:rPr>
            </a:br>
            <a:endParaRPr lang="it-IT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428868"/>
            <a:ext cx="4242786" cy="3016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1643050"/>
            <a:ext cx="3644994" cy="4620208"/>
          </a:xfrm>
        </p:spPr>
      </p:pic>
      <p:sp>
        <p:nvSpPr>
          <p:cNvPr id="12" name="CasellaDiTesto 11"/>
          <p:cNvSpPr txBox="1"/>
          <p:nvPr/>
        </p:nvSpPr>
        <p:spPr>
          <a:xfrm>
            <a:off x="7812360" y="5733256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coat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arms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 smtClean="0">
                <a:latin typeface="Algerian" pitchFamily="82" charset="0"/>
              </a:rPr>
              <a:t>RIPALIMOSANI BY NIGHT</a:t>
            </a:r>
            <a:endParaRPr lang="it-IT" sz="5400" dirty="0">
              <a:latin typeface="Algerian" pitchFamily="82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1571612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1" y="273050"/>
            <a:ext cx="2962672" cy="2291854"/>
          </a:xfrm>
        </p:spPr>
        <p:txBody>
          <a:bodyPr>
            <a:normAutofit/>
          </a:bodyPr>
          <a:lstStyle/>
          <a:p>
            <a:pPr algn="ctr"/>
            <a:r>
              <a:rPr lang="it-IT" sz="3200" b="0" dirty="0" err="1" smtClean="0">
                <a:latin typeface="Algerian" pitchFamily="82" charset="0"/>
                <a:cs typeface="Arial" pitchFamily="34" charset="0"/>
              </a:rPr>
              <a:t>Our</a:t>
            </a:r>
            <a:r>
              <a:rPr lang="it-IT" sz="3200" b="0" dirty="0" smtClean="0">
                <a:latin typeface="Algerian" pitchFamily="82" charset="0"/>
                <a:cs typeface="Arial" pitchFamily="34" charset="0"/>
              </a:rPr>
              <a:t> </a:t>
            </a:r>
            <a:r>
              <a:rPr lang="it-IT" sz="3200" b="0" dirty="0" err="1" smtClean="0">
                <a:latin typeface="Algerian" pitchFamily="82" charset="0"/>
                <a:cs typeface="Arial" pitchFamily="34" charset="0"/>
              </a:rPr>
              <a:t>treasure</a:t>
            </a:r>
            <a:r>
              <a:rPr lang="it-IT" sz="3200" b="0" dirty="0" smtClean="0">
                <a:latin typeface="Algerian" pitchFamily="82" charset="0"/>
                <a:cs typeface="Arial" pitchFamily="34" charset="0"/>
              </a:rPr>
              <a:t>: the Palace </a:t>
            </a:r>
            <a:r>
              <a:rPr lang="it-IT" sz="3200" b="0" dirty="0" err="1" smtClean="0">
                <a:latin typeface="Algerian" pitchFamily="82" charset="0"/>
                <a:cs typeface="Arial" pitchFamily="34" charset="0"/>
              </a:rPr>
              <a:t>of</a:t>
            </a:r>
            <a:r>
              <a:rPr lang="it-IT" sz="3200" b="0" dirty="0" smtClean="0">
                <a:latin typeface="Algerian" pitchFamily="82" charset="0"/>
                <a:cs typeface="Arial" pitchFamily="34" charset="0"/>
              </a:rPr>
              <a:t> </a:t>
            </a:r>
            <a:r>
              <a:rPr lang="it-IT" sz="3200" b="0" dirty="0" err="1" smtClean="0">
                <a:latin typeface="Algerian" pitchFamily="82" charset="0"/>
                <a:cs typeface="Arial" pitchFamily="34" charset="0"/>
              </a:rPr>
              <a:t>Marquis</a:t>
            </a:r>
            <a:endParaRPr lang="it-IT" sz="3200" b="0" dirty="0">
              <a:latin typeface="Algerian" pitchFamily="82" charset="0"/>
              <a:cs typeface="Arial" pitchFamily="34" charset="0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>
          <a:xfrm>
            <a:off x="467544" y="2852936"/>
            <a:ext cx="2997969" cy="3273227"/>
          </a:xfrm>
        </p:spPr>
        <p:txBody>
          <a:bodyPr/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village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beautiful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palace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built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around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1000. </a:t>
            </a:r>
            <a:br>
              <a:rPr lang="it-IT" sz="2000" dirty="0" smtClean="0">
                <a:latin typeface="Arial" pitchFamily="34" charset="0"/>
                <a:cs typeface="Arial" pitchFamily="34" charset="0"/>
              </a:rPr>
            </a:b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Its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has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changed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over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centuries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pic>
        <p:nvPicPr>
          <p:cNvPr id="6" name="Picture 7" descr="da dicembre 09 ad aprile 10 2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556792"/>
            <a:ext cx="4786025" cy="3589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magine 6" descr="medioevo-immagine-animata-0026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365104"/>
            <a:ext cx="1152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758870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pPr algn="l"/>
            <a:r>
              <a:rPr lang="it-IT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doorway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adorned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by a frame and 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protected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by a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drawbridge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it-IT" sz="2000" dirty="0" smtClean="0">
                <a:latin typeface="Arial" pitchFamily="34" charset="0"/>
                <a:cs typeface="Arial" pitchFamily="34" charset="0"/>
              </a:rPr>
            </a:b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Before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going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up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noble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floors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large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courtyard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it-IT" sz="2000" dirty="0"/>
          </a:p>
        </p:txBody>
      </p:sp>
      <p:pic>
        <p:nvPicPr>
          <p:cNvPr id="8" name="Picture 8" descr="da dicembre 09 ad aprile 10 3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464496" cy="334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E:\E TWINNING IV\IMG_96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896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heatre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room, the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dining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room and the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chapel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beautiful 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E:\E TWINNING IV\IMG_96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E:\E TWINNING IV\IMG_96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744" y="1600200"/>
            <a:ext cx="339551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67543" y="620688"/>
            <a:ext cx="3008313" cy="4691063"/>
          </a:xfrm>
        </p:spPr>
        <p:txBody>
          <a:bodyPr>
            <a:normAutofit/>
          </a:bodyPr>
          <a:lstStyle/>
          <a:p>
            <a:r>
              <a:rPr lang="it-IT" sz="1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Ripalimosani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 are  7 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churches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it-IT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popular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the Saint Maria Assunta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church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interesting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bell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tower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5050" y="1282700"/>
            <a:ext cx="5111750" cy="3833812"/>
          </a:xfrm>
        </p:spPr>
      </p:pic>
      <p:pic>
        <p:nvPicPr>
          <p:cNvPr id="1026" name="Picture 2" descr="E:\E TWINNING IV\IMG_9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140968"/>
            <a:ext cx="2088232" cy="2784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343786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212</Words>
  <Application>Microsoft Office PowerPoint</Application>
  <PresentationFormat>Presentazione su schermo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Tema di Office</vt:lpstr>
      <vt:lpstr>1_Tema di Office</vt:lpstr>
      <vt:lpstr>ITALY RIPALIMOSANI (CAMPOBASSO) PRIMARY SCHOOL FOURTH CLASS </vt:lpstr>
      <vt:lpstr>WE LOVE OUR VILLAGE</vt:lpstr>
      <vt:lpstr>poem</vt:lpstr>
      <vt:lpstr> Ripalimosani   is  a lovely   village   near   Campobasso. It  was  built  around  the year 1000 . Ripalimosani’s palaces,churches  and houses are some of the greatest artistic treasures in Molise. It is famous for its tuff. </vt:lpstr>
      <vt:lpstr>RIPALIMOSANI BY NIGHT</vt:lpstr>
      <vt:lpstr>Our treasure: the Palace of Marquis</vt:lpstr>
      <vt:lpstr>The doorway is adorned by a frame and  it was protected by a drawbridge.  Before going up to the noble floors, there is a large courtyard.</vt:lpstr>
      <vt:lpstr>Theatre room, the dining room and the chapel are very beautiful </vt:lpstr>
      <vt:lpstr>Presentazione standard di PowerPoint</vt:lpstr>
      <vt:lpstr>In San Michele Square there are Irma Fountain  and the Croce Viaria.  Irma Fountain was forged in Paris in 1900.  The Croce Viaria was built in 1562.</vt:lpstr>
      <vt:lpstr>St Micheal, the patron of Ripalimosani.</vt:lpstr>
      <vt:lpstr>THE amphitheater In Summer you can dance, sing and act. We love playing here.                               </vt:lpstr>
      <vt:lpstr>Historical centre of Ripalimosani</vt:lpstr>
      <vt:lpstr>A walk through the historical centre</vt:lpstr>
      <vt:lpstr>The staircase that goes to the square</vt:lpstr>
      <vt:lpstr>THE HOUSES</vt:lpstr>
      <vt:lpstr>Presentazione standard di PowerPoint</vt:lpstr>
      <vt:lpstr>  We greet you with this job and wish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village</dc:title>
  <dc:creator>Rosa Ciafardini</dc:creator>
  <cp:lastModifiedBy>Rosa Ciafardini</cp:lastModifiedBy>
  <cp:revision>83</cp:revision>
  <dcterms:created xsi:type="dcterms:W3CDTF">2015-04-15T18:10:37Z</dcterms:created>
  <dcterms:modified xsi:type="dcterms:W3CDTF">2015-05-31T20:39:51Z</dcterms:modified>
</cp:coreProperties>
</file>