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B155-556A-4A23-854B-2F1AC5A9A601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27DB-F9F0-4D82-A3F4-4619BD9BAB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LA VOLPE E LA GALLINA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Favola scritta da Adriana,</a:t>
            </a:r>
            <a:r>
              <a:rPr lang="it-IT" dirty="0" err="1" smtClean="0"/>
              <a:t>Desirèe</a:t>
            </a:r>
            <a:r>
              <a:rPr lang="it-IT" dirty="0" smtClean="0"/>
              <a:t>,Martina e Stella.</a:t>
            </a:r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LA VOLPE E LA GALLINA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Era un caldo pomeriggio d’estate, quando arrivarono all’orecchio di una volpe affamata, gli schiamazzi di una gallina.</a:t>
            </a:r>
            <a:endParaRPr lang="it-IT" sz="2400" dirty="0"/>
          </a:p>
        </p:txBody>
      </p:sp>
      <p:pic>
        <p:nvPicPr>
          <p:cNvPr id="2052" name="Picture 4" descr="C:\Users\User\Desktop\campag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1480"/>
            <a:ext cx="2857500" cy="1781175"/>
          </a:xfrm>
          <a:prstGeom prst="rect">
            <a:avLst/>
          </a:prstGeom>
          <a:noFill/>
        </p:spPr>
      </p:pic>
      <p:pic>
        <p:nvPicPr>
          <p:cNvPr id="2053" name="Picture 5" descr="C:\Users\User\Desktop\vol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2427304" cy="2129214"/>
          </a:xfrm>
          <a:prstGeom prst="rect">
            <a:avLst/>
          </a:prstGeom>
          <a:noFill/>
        </p:spPr>
      </p:pic>
      <p:pic>
        <p:nvPicPr>
          <p:cNvPr id="2054" name="Picture 6" descr="C:\Users\User\Desktop\gall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1754928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 fontScale="90000"/>
          </a:bodyPr>
          <a:lstStyle/>
          <a:p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volpe incuriosita  si avvicinò  e domandò alla gallina : &lt; Cosa stai cercando di fare sciocca gallina?&gt;.</a:t>
            </a:r>
          </a:p>
          <a:p>
            <a:r>
              <a:rPr lang="it-IT" sz="2000" dirty="0" smtClean="0"/>
              <a:t>&lt;Sto cercando di imparare a volare&gt;, rispose la gallina e  continuò: &lt; Vuoi aiutarmi?&gt;.  La volpe ci pensò e rispose: &lt; Sai io alleno tutti i volatili del mondo, potrei aiutarti se vuoi&gt;.</a:t>
            </a:r>
            <a:endParaRPr lang="it-IT" sz="2000" dirty="0"/>
          </a:p>
        </p:txBody>
      </p:sp>
      <p:pic>
        <p:nvPicPr>
          <p:cNvPr id="3075" name="Picture 3" descr="C:\Users\User\Desktop\animated_fox_by_dragondodo-d39h29q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42918"/>
            <a:ext cx="3380109" cy="2112568"/>
          </a:xfrm>
          <a:prstGeom prst="rect">
            <a:avLst/>
          </a:prstGeom>
          <a:noFill/>
        </p:spPr>
      </p:pic>
      <p:pic>
        <p:nvPicPr>
          <p:cNvPr id="3076" name="Picture 4" descr="C:\Users\User\Desktop\chicke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2024065" cy="20240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La gallina accettò; la volpe si avvicinò a lei e la  ingoiò in un sol boccone.</a:t>
            </a:r>
            <a:endParaRPr lang="it-IT" sz="2800" dirty="0"/>
          </a:p>
        </p:txBody>
      </p:sp>
      <p:pic>
        <p:nvPicPr>
          <p:cNvPr id="4098" name="Picture 2" descr="C:\Users\User\Desktop\vol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00108"/>
            <a:ext cx="3213122" cy="2818528"/>
          </a:xfrm>
          <a:prstGeom prst="rect">
            <a:avLst/>
          </a:prstGeom>
          <a:noFill/>
        </p:spPr>
      </p:pic>
      <p:pic>
        <p:nvPicPr>
          <p:cNvPr id="4099" name="Picture 3" descr="C:\Users\User\Desktop\thGXRLW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0"/>
            <a:ext cx="1190625" cy="1123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MORALE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Questa favola ci insegna che fidarsi degli altri a volte è un bene, ma a volte è meglio non fidarsi di nessuno.</a:t>
            </a:r>
          </a:p>
          <a:p>
            <a:r>
              <a:rPr lang="it-IT" sz="2400" dirty="0" smtClean="0"/>
              <a:t>A questo proposito si </a:t>
            </a:r>
            <a:r>
              <a:rPr lang="it-IT" sz="2400" dirty="0" smtClean="0"/>
              <a:t>legga </a:t>
            </a:r>
            <a:r>
              <a:rPr lang="it-IT" sz="2400" dirty="0" smtClean="0"/>
              <a:t>il </a:t>
            </a:r>
            <a:r>
              <a:rPr lang="it-IT" sz="2400" dirty="0" err="1" smtClean="0"/>
              <a:t>proverbio…</a:t>
            </a: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37.media.tumblr.com/tumblr_m5ctbi235h1rt5m14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143404" cy="3129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FINE!!!!!</a:t>
            </a:r>
            <a:endParaRPr lang="it-IT" dirty="0"/>
          </a:p>
        </p:txBody>
      </p:sp>
      <p:pic>
        <p:nvPicPr>
          <p:cNvPr id="5123" name="Picture 3" descr="C:\Users\User\Pictures\matita-final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10681"/>
            <a:ext cx="3810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149</Words>
  <Application>Microsoft Office PowerPoint</Application>
  <PresentationFormat>Presentazione su schermo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LA VOLPE E LA GALLINA</vt:lpstr>
      <vt:lpstr>LA VOLPE E LA GALLINA</vt:lpstr>
      <vt:lpstr>Diapositiva 3</vt:lpstr>
      <vt:lpstr>Diapositiva 4</vt:lpstr>
      <vt:lpstr>MORALE</vt:lpstr>
      <vt:lpstr>FINE!!!!!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VOLPE E LA GALLINA</dc:title>
  <dc:creator>Rossella.B</dc:creator>
  <cp:lastModifiedBy>.</cp:lastModifiedBy>
  <cp:revision>9</cp:revision>
  <dcterms:created xsi:type="dcterms:W3CDTF">2015-12-22T13:43:28Z</dcterms:created>
  <dcterms:modified xsi:type="dcterms:W3CDTF">2016-02-26T08:01:33Z</dcterms:modified>
</cp:coreProperties>
</file>